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e5937b0d1947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5265a6c15f42aa"/>
  </p:sldMasterIdLst>
  <p:sldIdLst>
    <p:sldId xmlns:r="http://schemas.openxmlformats.org/officeDocument/2006/relationships" id="256" r:id="R5959392e0f754e35"/>
    <p:sldId xmlns:r="http://schemas.openxmlformats.org/officeDocument/2006/relationships" id="257" r:id="Rbec503de0ad54c81"/>
    <p:sldId xmlns:r="http://schemas.openxmlformats.org/officeDocument/2006/relationships" id="258" r:id="R96dc1ecec97243c5"/>
    <p:sldId xmlns:r="http://schemas.openxmlformats.org/officeDocument/2006/relationships" id="259" r:id="R1a5c4270c9024afe"/>
    <p:sldId xmlns:r="http://schemas.openxmlformats.org/officeDocument/2006/relationships" id="260" r:id="Rf8d1f9afe89343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265a6c15f42aa" /><Relationship Type="http://schemas.openxmlformats.org/officeDocument/2006/relationships/slide" Target="/ppt/slides/slide1.xml" Id="R5959392e0f754e35" /><Relationship Type="http://schemas.openxmlformats.org/officeDocument/2006/relationships/slide" Target="/ppt/slides/slide2.xml" Id="Rbec503de0ad54c81" /><Relationship Type="http://schemas.openxmlformats.org/officeDocument/2006/relationships/slide" Target="/ppt/slides/slide3.xml" Id="R96dc1ecec97243c5" /><Relationship Type="http://schemas.openxmlformats.org/officeDocument/2006/relationships/slide" Target="/ppt/slides/slide4.xml" Id="R1a5c4270c9024afe" /><Relationship Type="http://schemas.openxmlformats.org/officeDocument/2006/relationships/slide" Target="/ppt/slides/slide5.xml" Id="Rf8d1f9afe89343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74d3a3574b4a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67f96a3e14405" /><Relationship Type="http://schemas.openxmlformats.org/officeDocument/2006/relationships/theme" Target="/ppt/slideMasters/theme/theme1.xml" Id="R547f06edd24943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b67f96a3e144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caa895d394c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7712bb6c141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900bc7ae646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5693092c44d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0103c906c47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 M GULBRANDSEN STANSEFABRIKK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 M GULBRANDSEN STANSEFABRIKK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M GULBRANDSEN STANSEFABRIKK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 M GULBRANDSEN STANSEFABRIKK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 M GULBRANDSEN STANSEFABRIKK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 M GULBRANDSEN STANSEFABRIKK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971 079 827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 M GULBRANDSEN STANSEFABRIKK AS</a:t>
            </a:r>
          </a:p>
        </p:txBody>
      </p:sp>
    </p:spTree>
  </p:cSld>
  <p:clrMapOvr>
    <a:masterClrMapping xmlns:a="http://schemas.openxmlformats.org/drawingml/2006/main"/>
  </p:clrMapOvr>
</p:sld>
</file>