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f766b7ceba4c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287f95de634346"/>
  </p:sldMasterIdLst>
  <p:sldIdLst>
    <p:sldId xmlns:r="http://schemas.openxmlformats.org/officeDocument/2006/relationships" id="256" r:id="Rd3ea4612cfda473b"/>
    <p:sldId xmlns:r="http://schemas.openxmlformats.org/officeDocument/2006/relationships" id="257" r:id="Ra60977a35a364b7c"/>
    <p:sldId xmlns:r="http://schemas.openxmlformats.org/officeDocument/2006/relationships" id="258" r:id="Rec1660dcb00f477c"/>
    <p:sldId xmlns:r="http://schemas.openxmlformats.org/officeDocument/2006/relationships" id="259" r:id="R017cab095b6b4a12"/>
    <p:sldId xmlns:r="http://schemas.openxmlformats.org/officeDocument/2006/relationships" id="260" r:id="R1cce41bcaa744798"/>
    <p:sldId xmlns:r="http://schemas.openxmlformats.org/officeDocument/2006/relationships" id="261" r:id="R1ff9f83094114e0c"/>
    <p:sldId xmlns:r="http://schemas.openxmlformats.org/officeDocument/2006/relationships" id="262" r:id="R580592bbfcb84c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287f95de634346" /><Relationship Type="http://schemas.openxmlformats.org/officeDocument/2006/relationships/slide" Target="/ppt/slides/slide1.xml" Id="Rd3ea4612cfda473b" /><Relationship Type="http://schemas.openxmlformats.org/officeDocument/2006/relationships/slide" Target="/ppt/slides/slide2.xml" Id="Ra60977a35a364b7c" /><Relationship Type="http://schemas.openxmlformats.org/officeDocument/2006/relationships/slide" Target="/ppt/slides/slide3.xml" Id="Rec1660dcb00f477c" /><Relationship Type="http://schemas.openxmlformats.org/officeDocument/2006/relationships/slide" Target="/ppt/slides/slide4.xml" Id="R017cab095b6b4a12" /><Relationship Type="http://schemas.openxmlformats.org/officeDocument/2006/relationships/slide" Target="/ppt/slides/slide5.xml" Id="R1cce41bcaa744798" /><Relationship Type="http://schemas.openxmlformats.org/officeDocument/2006/relationships/slide" Target="/ppt/slides/slide6.xml" Id="R1ff9f83094114e0c" /><Relationship Type="http://schemas.openxmlformats.org/officeDocument/2006/relationships/slide" Target="/ppt/slides/slide7.xml" Id="R580592bbfcb84c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99eb07759b40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37e28fab7444c" /><Relationship Type="http://schemas.openxmlformats.org/officeDocument/2006/relationships/theme" Target="/ppt/slideMasters/theme/theme1.xml" Id="R9af83b954fc442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d37e28fab744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3796a82074c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407a09b5f642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9bf626b21e41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1e778ec624a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a6be169abd4e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411f4031249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63133f7fe43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DAGLIGVARESERVICE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DAGLIGVARESERVICE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DAGLIGVARESERVICE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DAGLIGVARESERVICE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DAGLIGVARESERVICE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DAGLIGVARESERVICE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1 094 048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127 567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98 839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463 457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693 443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DAGLIGVARESERVICE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KNUT STEINAR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SLETTEDAL VIGDIS HILLEREN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DAGLIGVARESERVICE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Mjåvannsvegen 158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4628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971 079 681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DAGLIGVARESERVICE AS</a:t>
            </a:r>
          </a:p>
        </p:txBody>
      </p:sp>
    </p:spTree>
  </p:cSld>
  <p:clrMapOvr>
    <a:masterClrMapping xmlns:a="http://schemas.openxmlformats.org/drawingml/2006/main"/>
  </p:clrMapOvr>
</p:sld>
</file>