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a1d5a5cf6f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89f853d4d43ad"/>
  </p:sldMasterIdLst>
  <p:sldIdLst>
    <p:sldId xmlns:r="http://schemas.openxmlformats.org/officeDocument/2006/relationships" id="256" r:id="Rda625916a3224663"/>
    <p:sldId xmlns:r="http://schemas.openxmlformats.org/officeDocument/2006/relationships" id="257" r:id="R366b1fe43842400f"/>
    <p:sldId xmlns:r="http://schemas.openxmlformats.org/officeDocument/2006/relationships" id="258" r:id="R1771377dfaae4a3b"/>
    <p:sldId xmlns:r="http://schemas.openxmlformats.org/officeDocument/2006/relationships" id="259" r:id="R60b481a54ed648a7"/>
    <p:sldId xmlns:r="http://schemas.openxmlformats.org/officeDocument/2006/relationships" id="260" r:id="Rd25b58709c414bc7"/>
    <p:sldId xmlns:r="http://schemas.openxmlformats.org/officeDocument/2006/relationships" id="261" r:id="R38f94619409a4283"/>
    <p:sldId xmlns:r="http://schemas.openxmlformats.org/officeDocument/2006/relationships" id="262" r:id="R94440b6157de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89f853d4d43ad" /><Relationship Type="http://schemas.openxmlformats.org/officeDocument/2006/relationships/slide" Target="/ppt/slides/slide1.xml" Id="Rda625916a3224663" /><Relationship Type="http://schemas.openxmlformats.org/officeDocument/2006/relationships/slide" Target="/ppt/slides/slide2.xml" Id="R366b1fe43842400f" /><Relationship Type="http://schemas.openxmlformats.org/officeDocument/2006/relationships/slide" Target="/ppt/slides/slide3.xml" Id="R1771377dfaae4a3b" /><Relationship Type="http://schemas.openxmlformats.org/officeDocument/2006/relationships/slide" Target="/ppt/slides/slide4.xml" Id="R60b481a54ed648a7" /><Relationship Type="http://schemas.openxmlformats.org/officeDocument/2006/relationships/slide" Target="/ppt/slides/slide5.xml" Id="Rd25b58709c414bc7" /><Relationship Type="http://schemas.openxmlformats.org/officeDocument/2006/relationships/slide" Target="/ppt/slides/slide6.xml" Id="R38f94619409a4283" /><Relationship Type="http://schemas.openxmlformats.org/officeDocument/2006/relationships/slide" Target="/ppt/slides/slide7.xml" Id="R94440b6157de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40e89a65d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c73a735ac4ff7" /><Relationship Type="http://schemas.openxmlformats.org/officeDocument/2006/relationships/theme" Target="/ppt/slideMasters/theme/theme1.xml" Id="R9c0905bc95d2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c73a735ac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7520c0908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de2e59476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e7954a543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11e305abc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0d3238a5c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e0c69e64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23545ff08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