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cdbe436ac049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ed24eff29540c8"/>
  </p:sldMasterIdLst>
  <p:sldIdLst>
    <p:sldId xmlns:r="http://schemas.openxmlformats.org/officeDocument/2006/relationships" id="256" r:id="R1693f3ddf94c4927"/>
    <p:sldId xmlns:r="http://schemas.openxmlformats.org/officeDocument/2006/relationships" id="257" r:id="R5787afabb1204077"/>
    <p:sldId xmlns:r="http://schemas.openxmlformats.org/officeDocument/2006/relationships" id="258" r:id="Ra0d00a78e5584a38"/>
    <p:sldId xmlns:r="http://schemas.openxmlformats.org/officeDocument/2006/relationships" id="259" r:id="Rb30e8fac8a0845b3"/>
    <p:sldId xmlns:r="http://schemas.openxmlformats.org/officeDocument/2006/relationships" id="260" r:id="R500197273efe4160"/>
    <p:sldId xmlns:r="http://schemas.openxmlformats.org/officeDocument/2006/relationships" id="261" r:id="Rae3b9ab5f79c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d24eff29540c8" /><Relationship Type="http://schemas.openxmlformats.org/officeDocument/2006/relationships/slide" Target="/ppt/slides/slide1.xml" Id="R1693f3ddf94c4927" /><Relationship Type="http://schemas.openxmlformats.org/officeDocument/2006/relationships/slide" Target="/ppt/slides/slide2.xml" Id="R5787afabb1204077" /><Relationship Type="http://schemas.openxmlformats.org/officeDocument/2006/relationships/slide" Target="/ppt/slides/slide3.xml" Id="Ra0d00a78e5584a38" /><Relationship Type="http://schemas.openxmlformats.org/officeDocument/2006/relationships/slide" Target="/ppt/slides/slide4.xml" Id="Rb30e8fac8a0845b3" /><Relationship Type="http://schemas.openxmlformats.org/officeDocument/2006/relationships/slide" Target="/ppt/slides/slide5.xml" Id="R500197273efe4160" /><Relationship Type="http://schemas.openxmlformats.org/officeDocument/2006/relationships/slide" Target="/ppt/slides/slide6.xml" Id="Rae3b9ab5f79c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8cb47a07f4e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c914c29c74c51" /><Relationship Type="http://schemas.openxmlformats.org/officeDocument/2006/relationships/theme" Target="/ppt/slideMasters/theme/theme1.xml" Id="Rd508e2dc68564a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ec914c29c74c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5eec50606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04a12b3b843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9325687a542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7f26c4b4f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b7b1cabdb48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56abc098342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