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295de738de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0e65f0f0824bdc"/>
  </p:sldMasterIdLst>
  <p:sldIdLst>
    <p:sldId xmlns:r="http://schemas.openxmlformats.org/officeDocument/2006/relationships" id="256" r:id="R8ca463d2648f4eae"/>
    <p:sldId xmlns:r="http://schemas.openxmlformats.org/officeDocument/2006/relationships" id="257" r:id="R9d35256f839745d9"/>
    <p:sldId xmlns:r="http://schemas.openxmlformats.org/officeDocument/2006/relationships" id="258" r:id="R596f12a4142c4287"/>
    <p:sldId xmlns:r="http://schemas.openxmlformats.org/officeDocument/2006/relationships" id="259" r:id="R7fbcaf35f5ac4267"/>
    <p:sldId xmlns:r="http://schemas.openxmlformats.org/officeDocument/2006/relationships" id="260" r:id="R35ffef5874694caf"/>
    <p:sldId xmlns:r="http://schemas.openxmlformats.org/officeDocument/2006/relationships" id="261" r:id="Rf5a38f45986548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e65f0f0824bdc" /><Relationship Type="http://schemas.openxmlformats.org/officeDocument/2006/relationships/slide" Target="/ppt/slides/slide1.xml" Id="R8ca463d2648f4eae" /><Relationship Type="http://schemas.openxmlformats.org/officeDocument/2006/relationships/slide" Target="/ppt/slides/slide2.xml" Id="R9d35256f839745d9" /><Relationship Type="http://schemas.openxmlformats.org/officeDocument/2006/relationships/slide" Target="/ppt/slides/slide3.xml" Id="R596f12a4142c4287" /><Relationship Type="http://schemas.openxmlformats.org/officeDocument/2006/relationships/slide" Target="/ppt/slides/slide4.xml" Id="R7fbcaf35f5ac4267" /><Relationship Type="http://schemas.openxmlformats.org/officeDocument/2006/relationships/slide" Target="/ppt/slides/slide5.xml" Id="R35ffef5874694caf" /><Relationship Type="http://schemas.openxmlformats.org/officeDocument/2006/relationships/slide" Target="/ppt/slides/slide6.xml" Id="Rf5a38f45986548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756302c1742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49020aa4d421f" /><Relationship Type="http://schemas.openxmlformats.org/officeDocument/2006/relationships/theme" Target="/ppt/slideMasters/theme/theme1.xml" Id="R7d39b6df8a70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e49020aa4d42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90fbd13de47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d8a13d37f43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6c23045cc40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71d6187b44e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c2ea110064c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d3275800348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JERNBANEFORBUND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JERNBANEFORBUND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JERNBANEFORBUND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JERNBANEFORBUND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JERNBANEFORBUND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JERNBANEFORBUND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44 868 295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−3 130 911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4 978 486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136 278 337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146 916 077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JERNBANEFORBUND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+4723068353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njf@njf.no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971 074 345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JERNBANEFORBUND</a:t>
            </a:r>
          </a:p>
        </p:txBody>
      </p:sp>
    </p:spTree>
  </p:cSld>
  <p:clrMapOvr>
    <a:masterClrMapping xmlns:a="http://schemas.openxmlformats.org/drawingml/2006/main"/>
  </p:clrMapOvr>
</p:sld>
</file>