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85e27c17ed45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c6fa1872fb4fb9"/>
  </p:sldMasterIdLst>
  <p:sldIdLst>
    <p:sldId xmlns:r="http://schemas.openxmlformats.org/officeDocument/2006/relationships" id="256" r:id="R298f8319527545df"/>
    <p:sldId xmlns:r="http://schemas.openxmlformats.org/officeDocument/2006/relationships" id="257" r:id="Re340f12748724d4c"/>
    <p:sldId xmlns:r="http://schemas.openxmlformats.org/officeDocument/2006/relationships" id="258" r:id="R47a5cf2a6797476a"/>
    <p:sldId xmlns:r="http://schemas.openxmlformats.org/officeDocument/2006/relationships" id="259" r:id="Rae47d6051313458d"/>
    <p:sldId xmlns:r="http://schemas.openxmlformats.org/officeDocument/2006/relationships" id="260" r:id="Rf48f2a56fada40f4"/>
    <p:sldId xmlns:r="http://schemas.openxmlformats.org/officeDocument/2006/relationships" id="261" r:id="R0cb08fc8267547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6fa1872fb4fb9" /><Relationship Type="http://schemas.openxmlformats.org/officeDocument/2006/relationships/slide" Target="/ppt/slides/slide1.xml" Id="R298f8319527545df" /><Relationship Type="http://schemas.openxmlformats.org/officeDocument/2006/relationships/slide" Target="/ppt/slides/slide2.xml" Id="Re340f12748724d4c" /><Relationship Type="http://schemas.openxmlformats.org/officeDocument/2006/relationships/slide" Target="/ppt/slides/slide3.xml" Id="R47a5cf2a6797476a" /><Relationship Type="http://schemas.openxmlformats.org/officeDocument/2006/relationships/slide" Target="/ppt/slides/slide4.xml" Id="Rae47d6051313458d" /><Relationship Type="http://schemas.openxmlformats.org/officeDocument/2006/relationships/slide" Target="/ppt/slides/slide5.xml" Id="Rf48f2a56fada40f4" /><Relationship Type="http://schemas.openxmlformats.org/officeDocument/2006/relationships/slide" Target="/ppt/slides/slide6.xml" Id="R0cb08fc8267547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850f794774d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5698ccef44519" /><Relationship Type="http://schemas.openxmlformats.org/officeDocument/2006/relationships/theme" Target="/ppt/slideMasters/theme/theme1.xml" Id="Rb690e0d2dcc94a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05698ccef445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12ab7ff4b46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d7146cb824b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9bb29c38943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78f1378c34d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c4fbfa64041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e1fbc058140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JERNBANEFORBUND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JERNBANEFORBUND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JERNBANEFORBUND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JERNBANEFORBUND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JERNBANEFORBUND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JERNBANEFORBUND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44 483 361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22 275 605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158 553 942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168 562 828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JERNBANEFORBUND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+4723068353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njf@njf.no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971 074 345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JERNBANEFORBUND</a:t>
            </a:r>
          </a:p>
        </p:txBody>
      </p:sp>
    </p:spTree>
  </p:cSld>
  <p:clrMapOvr>
    <a:masterClrMapping xmlns:a="http://schemas.openxmlformats.org/drawingml/2006/main"/>
  </p:clrMapOvr>
</p:sld>
</file>