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cebe6145d5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11f25d8684980"/>
  </p:sldMasterIdLst>
  <p:sldIdLst>
    <p:sldId xmlns:r="http://schemas.openxmlformats.org/officeDocument/2006/relationships" id="256" r:id="R1d2ccab92fc9491f"/>
    <p:sldId xmlns:r="http://schemas.openxmlformats.org/officeDocument/2006/relationships" id="257" r:id="R759e43eb7bdd4629"/>
    <p:sldId xmlns:r="http://schemas.openxmlformats.org/officeDocument/2006/relationships" id="258" r:id="R43aabbcd5cb84f5a"/>
    <p:sldId xmlns:r="http://schemas.openxmlformats.org/officeDocument/2006/relationships" id="259" r:id="R5b1ad436f63243dd"/>
    <p:sldId xmlns:r="http://schemas.openxmlformats.org/officeDocument/2006/relationships" id="260" r:id="R6b2b2cd3739d4011"/>
    <p:sldId xmlns:r="http://schemas.openxmlformats.org/officeDocument/2006/relationships" id="261" r:id="R8e4dba23721140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11f25d8684980" /><Relationship Type="http://schemas.openxmlformats.org/officeDocument/2006/relationships/slide" Target="/ppt/slides/slide1.xml" Id="R1d2ccab92fc9491f" /><Relationship Type="http://schemas.openxmlformats.org/officeDocument/2006/relationships/slide" Target="/ppt/slides/slide2.xml" Id="R759e43eb7bdd4629" /><Relationship Type="http://schemas.openxmlformats.org/officeDocument/2006/relationships/slide" Target="/ppt/slides/slide3.xml" Id="R43aabbcd5cb84f5a" /><Relationship Type="http://schemas.openxmlformats.org/officeDocument/2006/relationships/slide" Target="/ppt/slides/slide4.xml" Id="R5b1ad436f63243dd" /><Relationship Type="http://schemas.openxmlformats.org/officeDocument/2006/relationships/slide" Target="/ppt/slides/slide5.xml" Id="R6b2b2cd3739d4011" /><Relationship Type="http://schemas.openxmlformats.org/officeDocument/2006/relationships/slide" Target="/ppt/slides/slide6.xml" Id="R8e4dba23721140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2c49291a2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c208b29974a80" /><Relationship Type="http://schemas.openxmlformats.org/officeDocument/2006/relationships/theme" Target="/ppt/slideMasters/theme/theme1.xml" Id="R23c61047a32d4b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9c208b29974a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7dea5397b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8a143a47e4b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55df8745049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f20ce6192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65e73459a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335af60534a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LANDSORGANISASJONEN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1 091 603 000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−82 522 000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296 768 000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6 659 899 000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6 984 588 000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971 074 337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