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9e568322e42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9ca0a556484178"/>
  </p:sldMasterIdLst>
  <p:sldIdLst>
    <p:sldId xmlns:r="http://schemas.openxmlformats.org/officeDocument/2006/relationships" id="256" r:id="R1c173eee269649b6"/>
    <p:sldId xmlns:r="http://schemas.openxmlformats.org/officeDocument/2006/relationships" id="257" r:id="Rcfa639ff16314f19"/>
    <p:sldId xmlns:r="http://schemas.openxmlformats.org/officeDocument/2006/relationships" id="258" r:id="R63752a8051294fc6"/>
    <p:sldId xmlns:r="http://schemas.openxmlformats.org/officeDocument/2006/relationships" id="259" r:id="Rdf3e8f339a854f9f"/>
    <p:sldId xmlns:r="http://schemas.openxmlformats.org/officeDocument/2006/relationships" id="260" r:id="R31c854e9aa274157"/>
    <p:sldId xmlns:r="http://schemas.openxmlformats.org/officeDocument/2006/relationships" id="261" r:id="R5615cc9334d6476e"/>
    <p:sldId xmlns:r="http://schemas.openxmlformats.org/officeDocument/2006/relationships" id="262" r:id="Rde758f31b8fb4b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ca0a556484178" /><Relationship Type="http://schemas.openxmlformats.org/officeDocument/2006/relationships/slide" Target="/ppt/slides/slide1.xml" Id="R1c173eee269649b6" /><Relationship Type="http://schemas.openxmlformats.org/officeDocument/2006/relationships/slide" Target="/ppt/slides/slide2.xml" Id="Rcfa639ff16314f19" /><Relationship Type="http://schemas.openxmlformats.org/officeDocument/2006/relationships/slide" Target="/ppt/slides/slide3.xml" Id="R63752a8051294fc6" /><Relationship Type="http://schemas.openxmlformats.org/officeDocument/2006/relationships/slide" Target="/ppt/slides/slide4.xml" Id="Rdf3e8f339a854f9f" /><Relationship Type="http://schemas.openxmlformats.org/officeDocument/2006/relationships/slide" Target="/ppt/slides/slide5.xml" Id="R31c854e9aa274157" /><Relationship Type="http://schemas.openxmlformats.org/officeDocument/2006/relationships/slide" Target="/ppt/slides/slide6.xml" Id="R5615cc9334d6476e" /><Relationship Type="http://schemas.openxmlformats.org/officeDocument/2006/relationships/slide" Target="/ppt/slides/slide7.xml" Id="Rde758f31b8fb4b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9e362a40c44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e3a1ec67a4a02" /><Relationship Type="http://schemas.openxmlformats.org/officeDocument/2006/relationships/theme" Target="/ppt/slideMasters/theme/theme1.xml" Id="R7c882e8414ab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7e3a1ec67a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a1047ffc2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cdad5fac7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6f936c28144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79f476ff346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e1288350d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0a0c6b6a749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358fafd024f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 UTVIKLING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6 056 214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BERNT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KRISTIN BELGEN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SISSEL BELGEN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Dybedalsveien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12 82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bernt-ja@online.no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