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cb936e01b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0999f28cc4552"/>
  </p:sldMasterIdLst>
  <p:sldIdLst>
    <p:sldId xmlns:r="http://schemas.openxmlformats.org/officeDocument/2006/relationships" id="256" r:id="R1b4ba7d76cca4fba"/>
    <p:sldId xmlns:r="http://schemas.openxmlformats.org/officeDocument/2006/relationships" id="257" r:id="R4ffdae1b7f0b45b9"/>
    <p:sldId xmlns:r="http://schemas.openxmlformats.org/officeDocument/2006/relationships" id="258" r:id="R72bf90537f604e2c"/>
    <p:sldId xmlns:r="http://schemas.openxmlformats.org/officeDocument/2006/relationships" id="259" r:id="R2749663cfe2c4632"/>
    <p:sldId xmlns:r="http://schemas.openxmlformats.org/officeDocument/2006/relationships" id="260" r:id="R6fbea87cb32e4de0"/>
    <p:sldId xmlns:r="http://schemas.openxmlformats.org/officeDocument/2006/relationships" id="261" r:id="Rbdbe631b7dc34fe0"/>
    <p:sldId xmlns:r="http://schemas.openxmlformats.org/officeDocument/2006/relationships" id="262" r:id="R1b9f5c0a2450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0999f28cc4552" /><Relationship Type="http://schemas.openxmlformats.org/officeDocument/2006/relationships/slide" Target="/ppt/slides/slide1.xml" Id="R1b4ba7d76cca4fba" /><Relationship Type="http://schemas.openxmlformats.org/officeDocument/2006/relationships/slide" Target="/ppt/slides/slide2.xml" Id="R4ffdae1b7f0b45b9" /><Relationship Type="http://schemas.openxmlformats.org/officeDocument/2006/relationships/slide" Target="/ppt/slides/slide3.xml" Id="R72bf90537f604e2c" /><Relationship Type="http://schemas.openxmlformats.org/officeDocument/2006/relationships/slide" Target="/ppt/slides/slide4.xml" Id="R2749663cfe2c4632" /><Relationship Type="http://schemas.openxmlformats.org/officeDocument/2006/relationships/slide" Target="/ppt/slides/slide5.xml" Id="R6fbea87cb32e4de0" /><Relationship Type="http://schemas.openxmlformats.org/officeDocument/2006/relationships/slide" Target="/ppt/slides/slide6.xml" Id="Rbdbe631b7dc34fe0" /><Relationship Type="http://schemas.openxmlformats.org/officeDocument/2006/relationships/slide" Target="/ppt/slides/slide7.xml" Id="R1b9f5c0a2450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38020ffb0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45657c18489e" /><Relationship Type="http://schemas.openxmlformats.org/officeDocument/2006/relationships/theme" Target="/ppt/slideMasters/theme/theme1.xml" Id="R6858efda862547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445657c18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132c5583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71977136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78c65604e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1a0f294c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e2cc73a1e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9fb4bbc40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40f088cc9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2 851 721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36 626 403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45 368 144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ERIC TORD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JAHN OTTO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ALEXANDER LEO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ERIC TORD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JAHN OTTO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GULLESTAD MARIELL HELÉN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Fagernes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971 070 013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KEJT AS</a:t>
            </a:r>
          </a:p>
        </p:txBody>
      </p:sp>
    </p:spTree>
  </p:cSld>
  <p:clrMapOvr>
    <a:masterClrMapping xmlns:a="http://schemas.openxmlformats.org/drawingml/2006/main"/>
  </p:clrMapOvr>
</p:sld>
</file>