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5b3cf95f4b46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8e5188905745da"/>
  </p:sldMasterIdLst>
  <p:sldIdLst>
    <p:sldId xmlns:r="http://schemas.openxmlformats.org/officeDocument/2006/relationships" id="256" r:id="Rda8c8647029e4257"/>
    <p:sldId xmlns:r="http://schemas.openxmlformats.org/officeDocument/2006/relationships" id="257" r:id="R3917bcfd8a594d29"/>
    <p:sldId xmlns:r="http://schemas.openxmlformats.org/officeDocument/2006/relationships" id="258" r:id="Rf252ef071c444514"/>
    <p:sldId xmlns:r="http://schemas.openxmlformats.org/officeDocument/2006/relationships" id="259" r:id="R660a87934292420a"/>
    <p:sldId xmlns:r="http://schemas.openxmlformats.org/officeDocument/2006/relationships" id="260" r:id="Rb691317bcd1d4dfe"/>
    <p:sldId xmlns:r="http://schemas.openxmlformats.org/officeDocument/2006/relationships" id="261" r:id="R9716c66713dd4b37"/>
    <p:sldId xmlns:r="http://schemas.openxmlformats.org/officeDocument/2006/relationships" id="262" r:id="Rb572010cae394e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8e5188905745da" /><Relationship Type="http://schemas.openxmlformats.org/officeDocument/2006/relationships/slide" Target="/ppt/slides/slide1.xml" Id="Rda8c8647029e4257" /><Relationship Type="http://schemas.openxmlformats.org/officeDocument/2006/relationships/slide" Target="/ppt/slides/slide2.xml" Id="R3917bcfd8a594d29" /><Relationship Type="http://schemas.openxmlformats.org/officeDocument/2006/relationships/slide" Target="/ppt/slides/slide3.xml" Id="Rf252ef071c444514" /><Relationship Type="http://schemas.openxmlformats.org/officeDocument/2006/relationships/slide" Target="/ppt/slides/slide4.xml" Id="R660a87934292420a" /><Relationship Type="http://schemas.openxmlformats.org/officeDocument/2006/relationships/slide" Target="/ppt/slides/slide5.xml" Id="Rb691317bcd1d4dfe" /><Relationship Type="http://schemas.openxmlformats.org/officeDocument/2006/relationships/slide" Target="/ppt/slides/slide6.xml" Id="R9716c66713dd4b37" /><Relationship Type="http://schemas.openxmlformats.org/officeDocument/2006/relationships/slide" Target="/ppt/slides/slide7.xml" Id="Rb572010cae394e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611b017f549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c953318574604" /><Relationship Type="http://schemas.openxmlformats.org/officeDocument/2006/relationships/theme" Target="/ppt/slideMasters/theme/theme1.xml" Id="R7b449365195f44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fc9533185746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c21943a944e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a1bed99914b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96a6717ec4c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93f602cf940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2164330474a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6448647de44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6a57cc5b140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OLIVIAS HJEMMELAGDE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OLIVIAS HJEMMELAGDE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OLIVIAS HJEMMELAGDE AS ble etablert [år] og holder til i Manstad.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OLIVIAS HJEMMELAGDE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OLIVIAS HJEMMELAGDE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OLIVIAS HJEMMELAGDE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11 834 354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1 865 480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1 465 893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552 347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3 093 941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OLIVIAS HJEMMELAGDE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 QUALITY FOOD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TERJE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MARIUS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OLIVIAS HJEMMELAGDE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Husløsveien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1626 Manstad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info@oliviashjemmelagde.no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www.oliviashjemmelagde.no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971 068 515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OLIVIAS HJEMMELAGDE AS</a:t>
            </a:r>
          </a:p>
        </p:txBody>
      </p:sp>
    </p:spTree>
  </p:cSld>
  <p:clrMapOvr>
    <a:masterClrMapping xmlns:a="http://schemas.openxmlformats.org/drawingml/2006/main"/>
  </p:clrMapOvr>
</p:sld>
</file>