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9c2e6d65b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003f7b64ea4fb3"/>
  </p:sldMasterIdLst>
  <p:sldIdLst>
    <p:sldId xmlns:r="http://schemas.openxmlformats.org/officeDocument/2006/relationships" id="256" r:id="R8d8f464cc6cf40d0"/>
    <p:sldId xmlns:r="http://schemas.openxmlformats.org/officeDocument/2006/relationships" id="257" r:id="R9023e0da89e5487a"/>
    <p:sldId xmlns:r="http://schemas.openxmlformats.org/officeDocument/2006/relationships" id="258" r:id="R170906eb947541c4"/>
    <p:sldId xmlns:r="http://schemas.openxmlformats.org/officeDocument/2006/relationships" id="259" r:id="R5d7681be65094418"/>
    <p:sldId xmlns:r="http://schemas.openxmlformats.org/officeDocument/2006/relationships" id="260" r:id="Ra9b10bb82a5645a8"/>
    <p:sldId xmlns:r="http://schemas.openxmlformats.org/officeDocument/2006/relationships" id="261" r:id="R50c33980962144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03f7b64ea4fb3" /><Relationship Type="http://schemas.openxmlformats.org/officeDocument/2006/relationships/slide" Target="/ppt/slides/slide1.xml" Id="R8d8f464cc6cf40d0" /><Relationship Type="http://schemas.openxmlformats.org/officeDocument/2006/relationships/slide" Target="/ppt/slides/slide2.xml" Id="R9023e0da89e5487a" /><Relationship Type="http://schemas.openxmlformats.org/officeDocument/2006/relationships/slide" Target="/ppt/slides/slide3.xml" Id="R170906eb947541c4" /><Relationship Type="http://schemas.openxmlformats.org/officeDocument/2006/relationships/slide" Target="/ppt/slides/slide4.xml" Id="R5d7681be65094418" /><Relationship Type="http://schemas.openxmlformats.org/officeDocument/2006/relationships/slide" Target="/ppt/slides/slide5.xml" Id="Ra9b10bb82a5645a8" /><Relationship Type="http://schemas.openxmlformats.org/officeDocument/2006/relationships/slide" Target="/ppt/slides/slide6.xml" Id="R50c33980962144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1fcf16a5048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029c036aa4030" /><Relationship Type="http://schemas.openxmlformats.org/officeDocument/2006/relationships/theme" Target="/ppt/slideMasters/theme/theme1.xml" Id="Re19d0bfdcd9e4f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029c036aa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71266eecb41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2ca79b6b6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c95c35667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5b7055698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edf815fdb4b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920dd5c7a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BJERKREIM REKNESKAPSKONTOR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BJERKREIM REKNESKAPSKONTOR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RØYSLAND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EIKELAND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BJERKREIM MOI  –  16,5 %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452188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971 068 450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BJERKREIM REKNESKAPSKONTOR AS</a:t>
            </a:r>
          </a:p>
        </p:txBody>
      </p:sp>
    </p:spTree>
  </p:cSld>
  <p:clrMapOvr>
    <a:masterClrMapping xmlns:a="http://schemas.openxmlformats.org/drawingml/2006/main"/>
  </p:clrMapOvr>
</p:sld>
</file>