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f96fc92c8940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56f81dd2c142ed"/>
  </p:sldMasterIdLst>
  <p:sldIdLst>
    <p:sldId xmlns:r="http://schemas.openxmlformats.org/officeDocument/2006/relationships" id="256" r:id="Rbef683a0106d4658"/>
    <p:sldId xmlns:r="http://schemas.openxmlformats.org/officeDocument/2006/relationships" id="257" r:id="Rb43d4b903abc4657"/>
    <p:sldId xmlns:r="http://schemas.openxmlformats.org/officeDocument/2006/relationships" id="258" r:id="R4d3ad21a31c04fae"/>
    <p:sldId xmlns:r="http://schemas.openxmlformats.org/officeDocument/2006/relationships" id="259" r:id="R551636869e7b4a35"/>
    <p:sldId xmlns:r="http://schemas.openxmlformats.org/officeDocument/2006/relationships" id="260" r:id="Rc9ead170002a4eb2"/>
    <p:sldId xmlns:r="http://schemas.openxmlformats.org/officeDocument/2006/relationships" id="261" r:id="Rdd5a3755bcaa4d2d"/>
    <p:sldId xmlns:r="http://schemas.openxmlformats.org/officeDocument/2006/relationships" id="262" r:id="Rcafe1151d0ee4d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56f81dd2c142ed" /><Relationship Type="http://schemas.openxmlformats.org/officeDocument/2006/relationships/slide" Target="/ppt/slides/slide1.xml" Id="Rbef683a0106d4658" /><Relationship Type="http://schemas.openxmlformats.org/officeDocument/2006/relationships/slide" Target="/ppt/slides/slide2.xml" Id="Rb43d4b903abc4657" /><Relationship Type="http://schemas.openxmlformats.org/officeDocument/2006/relationships/slide" Target="/ppt/slides/slide3.xml" Id="R4d3ad21a31c04fae" /><Relationship Type="http://schemas.openxmlformats.org/officeDocument/2006/relationships/slide" Target="/ppt/slides/slide4.xml" Id="R551636869e7b4a35" /><Relationship Type="http://schemas.openxmlformats.org/officeDocument/2006/relationships/slide" Target="/ppt/slides/slide5.xml" Id="Rc9ead170002a4eb2" /><Relationship Type="http://schemas.openxmlformats.org/officeDocument/2006/relationships/slide" Target="/ppt/slides/slide6.xml" Id="Rdd5a3755bcaa4d2d" /><Relationship Type="http://schemas.openxmlformats.org/officeDocument/2006/relationships/slide" Target="/ppt/slides/slide7.xml" Id="Rcafe1151d0ee4d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2b94eba864e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1a5bea6f3432e" /><Relationship Type="http://schemas.openxmlformats.org/officeDocument/2006/relationships/theme" Target="/ppt/slideMasters/theme/theme1.xml" Id="Rd8039a68ec494f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01a5bea6f343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d52ee9a884f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3f25784154a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d5eebc82d4b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d606cecb74b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4d9393cc646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7bbc89ff641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96619387f4d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AASEN INVEST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1 957 253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34 373 401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38 575 223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ERIK LARSEN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THORE LARSEN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971 067 756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 AS</a:t>
            </a:r>
          </a:p>
        </p:txBody>
      </p:sp>
    </p:spTree>
  </p:cSld>
  <p:clrMapOvr>
    <a:masterClrMapping xmlns:a="http://schemas.openxmlformats.org/drawingml/2006/main"/>
  </p:clrMapOvr>
</p:sld>
</file>