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aabe60b4443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31a1bf0814e32"/>
  </p:sldMasterIdLst>
  <p:sldIdLst>
    <p:sldId xmlns:r="http://schemas.openxmlformats.org/officeDocument/2006/relationships" id="256" r:id="Rceb47cc53f344cda"/>
    <p:sldId xmlns:r="http://schemas.openxmlformats.org/officeDocument/2006/relationships" id="257" r:id="R99e70533dfa345a9"/>
    <p:sldId xmlns:r="http://schemas.openxmlformats.org/officeDocument/2006/relationships" id="258" r:id="R6f8104f55c054da3"/>
    <p:sldId xmlns:r="http://schemas.openxmlformats.org/officeDocument/2006/relationships" id="259" r:id="R54ad3710bc1b40c5"/>
    <p:sldId xmlns:r="http://schemas.openxmlformats.org/officeDocument/2006/relationships" id="260" r:id="R4067e4827cdb4a4d"/>
    <p:sldId xmlns:r="http://schemas.openxmlformats.org/officeDocument/2006/relationships" id="261" r:id="R5a632faf32144168"/>
    <p:sldId xmlns:r="http://schemas.openxmlformats.org/officeDocument/2006/relationships" id="262" r:id="Rf9208b72f64142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31a1bf0814e32" /><Relationship Type="http://schemas.openxmlformats.org/officeDocument/2006/relationships/slide" Target="/ppt/slides/slide1.xml" Id="Rceb47cc53f344cda" /><Relationship Type="http://schemas.openxmlformats.org/officeDocument/2006/relationships/slide" Target="/ppt/slides/slide2.xml" Id="R99e70533dfa345a9" /><Relationship Type="http://schemas.openxmlformats.org/officeDocument/2006/relationships/slide" Target="/ppt/slides/slide3.xml" Id="R6f8104f55c054da3" /><Relationship Type="http://schemas.openxmlformats.org/officeDocument/2006/relationships/slide" Target="/ppt/slides/slide4.xml" Id="R54ad3710bc1b40c5" /><Relationship Type="http://schemas.openxmlformats.org/officeDocument/2006/relationships/slide" Target="/ppt/slides/slide5.xml" Id="R4067e4827cdb4a4d" /><Relationship Type="http://schemas.openxmlformats.org/officeDocument/2006/relationships/slide" Target="/ppt/slides/slide6.xml" Id="R5a632faf32144168" /><Relationship Type="http://schemas.openxmlformats.org/officeDocument/2006/relationships/slide" Target="/ppt/slides/slide7.xml" Id="Rf9208b72f64142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a30ce5c0147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a1a9615144b40" /><Relationship Type="http://schemas.openxmlformats.org/officeDocument/2006/relationships/theme" Target="/ppt/slideMasters/theme/theme1.xml" Id="Rb584893aa28945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a1a9615144b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15757943647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18931b4b340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3d177663e4a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74d952d9f48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97f4529a449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1ebe66b824c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c7617c33141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