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7bfe760efe45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0cbaeded444e7"/>
  </p:sldMasterIdLst>
  <p:sldIdLst>
    <p:sldId xmlns:r="http://schemas.openxmlformats.org/officeDocument/2006/relationships" id="256" r:id="R7611e896c50a4048"/>
    <p:sldId xmlns:r="http://schemas.openxmlformats.org/officeDocument/2006/relationships" id="257" r:id="R71991df5afa24b14"/>
    <p:sldId xmlns:r="http://schemas.openxmlformats.org/officeDocument/2006/relationships" id="258" r:id="R84d9cc6973f543d8"/>
    <p:sldId xmlns:r="http://schemas.openxmlformats.org/officeDocument/2006/relationships" id="259" r:id="Rf652377a18b24766"/>
    <p:sldId xmlns:r="http://schemas.openxmlformats.org/officeDocument/2006/relationships" id="260" r:id="Rf149d2cf879c4350"/>
    <p:sldId xmlns:r="http://schemas.openxmlformats.org/officeDocument/2006/relationships" id="261" r:id="Rb50d3d8b10c548b2"/>
    <p:sldId xmlns:r="http://schemas.openxmlformats.org/officeDocument/2006/relationships" id="262" r:id="R78c450be735a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0cbaeded444e7" /><Relationship Type="http://schemas.openxmlformats.org/officeDocument/2006/relationships/slide" Target="/ppt/slides/slide1.xml" Id="R7611e896c50a4048" /><Relationship Type="http://schemas.openxmlformats.org/officeDocument/2006/relationships/slide" Target="/ppt/slides/slide2.xml" Id="R71991df5afa24b14" /><Relationship Type="http://schemas.openxmlformats.org/officeDocument/2006/relationships/slide" Target="/ppt/slides/slide3.xml" Id="R84d9cc6973f543d8" /><Relationship Type="http://schemas.openxmlformats.org/officeDocument/2006/relationships/slide" Target="/ppt/slides/slide4.xml" Id="Rf652377a18b24766" /><Relationship Type="http://schemas.openxmlformats.org/officeDocument/2006/relationships/slide" Target="/ppt/slides/slide5.xml" Id="Rf149d2cf879c4350" /><Relationship Type="http://schemas.openxmlformats.org/officeDocument/2006/relationships/slide" Target="/ppt/slides/slide6.xml" Id="Rb50d3d8b10c548b2" /><Relationship Type="http://schemas.openxmlformats.org/officeDocument/2006/relationships/slide" Target="/ppt/slides/slide7.xml" Id="R78c450be735a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31a0b3bc8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5c9b881fa4af6" /><Relationship Type="http://schemas.openxmlformats.org/officeDocument/2006/relationships/theme" Target="/ppt/slideMasters/theme/theme1.xml" Id="Rd8e71535512b4c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5c9b881fa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b17e636f547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ea06f2c75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e647f56ab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80a1d28fe40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28169097046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f967935b749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d8cef6d5341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A.C.E FASHIONSTORE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A.C.E FASHIONSTORE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3 912 026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−345 962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EGGEN ANITA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A.C.E FASHIONSTORE AS</a:t>
            </a:r>
          </a:p>
        </p:txBody>
      </p:sp>
    </p:spTree>
  </p:cSld>
  <p:clrMapOvr>
    <a:masterClrMapping xmlns:a="http://schemas.openxmlformats.org/drawingml/2006/main"/>
  </p:clrMapOvr>
</p:sld>
</file>