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c7f802df604a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6842969e2246a4"/>
  </p:sldMasterIdLst>
  <p:sldIdLst>
    <p:sldId xmlns:r="http://schemas.openxmlformats.org/officeDocument/2006/relationships" id="256" r:id="R464a5ea790554725"/>
    <p:sldId xmlns:r="http://schemas.openxmlformats.org/officeDocument/2006/relationships" id="257" r:id="Reeecc18dda2f46f4"/>
    <p:sldId xmlns:r="http://schemas.openxmlformats.org/officeDocument/2006/relationships" id="258" r:id="R3ab92f7dabaa45cb"/>
    <p:sldId xmlns:r="http://schemas.openxmlformats.org/officeDocument/2006/relationships" id="259" r:id="R027764abf8914441"/>
    <p:sldId xmlns:r="http://schemas.openxmlformats.org/officeDocument/2006/relationships" id="260" r:id="R5ba76515c4824030"/>
    <p:sldId xmlns:r="http://schemas.openxmlformats.org/officeDocument/2006/relationships" id="261" r:id="R768f684ada2b4c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842969e2246a4" /><Relationship Type="http://schemas.openxmlformats.org/officeDocument/2006/relationships/slide" Target="/ppt/slides/slide1.xml" Id="R464a5ea790554725" /><Relationship Type="http://schemas.openxmlformats.org/officeDocument/2006/relationships/slide" Target="/ppt/slides/slide2.xml" Id="Reeecc18dda2f46f4" /><Relationship Type="http://schemas.openxmlformats.org/officeDocument/2006/relationships/slide" Target="/ppt/slides/slide3.xml" Id="R3ab92f7dabaa45cb" /><Relationship Type="http://schemas.openxmlformats.org/officeDocument/2006/relationships/slide" Target="/ppt/slides/slide4.xml" Id="R027764abf8914441" /><Relationship Type="http://schemas.openxmlformats.org/officeDocument/2006/relationships/slide" Target="/ppt/slides/slide5.xml" Id="R5ba76515c4824030" /><Relationship Type="http://schemas.openxmlformats.org/officeDocument/2006/relationships/slide" Target="/ppt/slides/slide6.xml" Id="R768f684ada2b4c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c646cea14c4f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2a595a0104b22" /><Relationship Type="http://schemas.openxmlformats.org/officeDocument/2006/relationships/theme" Target="/ppt/slideMasters/theme/theme1.xml" Id="Ra05b3c1f414741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12a595a0104b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8be7bb6ea4e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9eb627e0245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8f198e4004f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1540393b941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3e7ba0ad74f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6dd17584a41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JI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 BYGG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MUNCH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MUNCH HOLDING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JEKSRUD ÅLERUD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ANDRE SYVERSEN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KRISTIANSEN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BRÆNDEN HAUGEN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Hvitstenveien 280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98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firmapost@jibygg.no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www.jibygg.no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971 066 571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 BYGG AS</a:t>
            </a:r>
          </a:p>
        </p:txBody>
      </p:sp>
    </p:spTree>
  </p:cSld>
  <p:clrMapOvr>
    <a:masterClrMapping xmlns:a="http://schemas.openxmlformats.org/drawingml/2006/main"/>
  </p:clrMapOvr>
</p:sld>
</file>