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4d8954a82948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4d283f5e424d97"/>
  </p:sldMasterIdLst>
  <p:sldIdLst>
    <p:sldId xmlns:r="http://schemas.openxmlformats.org/officeDocument/2006/relationships" id="256" r:id="R131fe7e1f4fd43b3"/>
    <p:sldId xmlns:r="http://schemas.openxmlformats.org/officeDocument/2006/relationships" id="257" r:id="R48114f015d684312"/>
    <p:sldId xmlns:r="http://schemas.openxmlformats.org/officeDocument/2006/relationships" id="258" r:id="R4f1b3ebd3732446e"/>
    <p:sldId xmlns:r="http://schemas.openxmlformats.org/officeDocument/2006/relationships" id="259" r:id="R8cab6cde768949a2"/>
    <p:sldId xmlns:r="http://schemas.openxmlformats.org/officeDocument/2006/relationships" id="260" r:id="Reba4728f2896485e"/>
    <p:sldId xmlns:r="http://schemas.openxmlformats.org/officeDocument/2006/relationships" id="261" r:id="R8583d6f963034d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d283f5e424d97" /><Relationship Type="http://schemas.openxmlformats.org/officeDocument/2006/relationships/slide" Target="/ppt/slides/slide1.xml" Id="R131fe7e1f4fd43b3" /><Relationship Type="http://schemas.openxmlformats.org/officeDocument/2006/relationships/slide" Target="/ppt/slides/slide2.xml" Id="R48114f015d684312" /><Relationship Type="http://schemas.openxmlformats.org/officeDocument/2006/relationships/slide" Target="/ppt/slides/slide3.xml" Id="R4f1b3ebd3732446e" /><Relationship Type="http://schemas.openxmlformats.org/officeDocument/2006/relationships/slide" Target="/ppt/slides/slide4.xml" Id="R8cab6cde768949a2" /><Relationship Type="http://schemas.openxmlformats.org/officeDocument/2006/relationships/slide" Target="/ppt/slides/slide5.xml" Id="Reba4728f2896485e" /><Relationship Type="http://schemas.openxmlformats.org/officeDocument/2006/relationships/slide" Target="/ppt/slides/slide6.xml" Id="R8583d6f963034d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4e141763c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26b9e91ed48d1" /><Relationship Type="http://schemas.openxmlformats.org/officeDocument/2006/relationships/theme" Target="/ppt/slideMasters/theme/theme1.xml" Id="R5e17a8e48b474f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b26b9e91ed48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b39ded9e044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4192c1daf46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156078dff40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e257894ac43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3c903823843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dc04591634f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GAUSDAL TURBUSS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TURBUSS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GAUSDAL TURBUSS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TURBUSS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TURBUSS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TURBUSS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5 255 198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−933 696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−822 670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2 091 800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TURBUSS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971 062 274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GAUSDAL TURBUSS AS</a:t>
            </a:r>
          </a:p>
        </p:txBody>
      </p:sp>
    </p:spTree>
  </p:cSld>
  <p:clrMapOvr>
    <a:masterClrMapping xmlns:a="http://schemas.openxmlformats.org/drawingml/2006/main"/>
  </p:clrMapOvr>
</p:sld>
</file>