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9659ae8c9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6d52ce3af4660"/>
  </p:sldMasterIdLst>
  <p:sldIdLst>
    <p:sldId xmlns:r="http://schemas.openxmlformats.org/officeDocument/2006/relationships" id="256" r:id="R9c6eb08f08344653"/>
    <p:sldId xmlns:r="http://schemas.openxmlformats.org/officeDocument/2006/relationships" id="257" r:id="R275b70d5de6a4d32"/>
    <p:sldId xmlns:r="http://schemas.openxmlformats.org/officeDocument/2006/relationships" id="258" r:id="Re0fae46c8fc4481d"/>
    <p:sldId xmlns:r="http://schemas.openxmlformats.org/officeDocument/2006/relationships" id="259" r:id="R4860b486cf674d1b"/>
    <p:sldId xmlns:r="http://schemas.openxmlformats.org/officeDocument/2006/relationships" id="260" r:id="Rbfd66e9067d7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6d52ce3af4660" /><Relationship Type="http://schemas.openxmlformats.org/officeDocument/2006/relationships/slide" Target="/ppt/slides/slide1.xml" Id="R9c6eb08f08344653" /><Relationship Type="http://schemas.openxmlformats.org/officeDocument/2006/relationships/slide" Target="/ppt/slides/slide2.xml" Id="R275b70d5de6a4d32" /><Relationship Type="http://schemas.openxmlformats.org/officeDocument/2006/relationships/slide" Target="/ppt/slides/slide3.xml" Id="Re0fae46c8fc4481d" /><Relationship Type="http://schemas.openxmlformats.org/officeDocument/2006/relationships/slide" Target="/ppt/slides/slide4.xml" Id="R4860b486cf674d1b" /><Relationship Type="http://schemas.openxmlformats.org/officeDocument/2006/relationships/slide" Target="/ppt/slides/slide5.xml" Id="Rbfd66e9067d7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14444971a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05bd6e7946f1" /><Relationship Type="http://schemas.openxmlformats.org/officeDocument/2006/relationships/theme" Target="/ppt/slideMasters/theme/theme1.xml" Id="Rad3d050a4a07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a05bd6e79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c5b686fb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600e670fe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6dabfa786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461255101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6b34fac0e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FLORISS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FLORISS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971 059 397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FLORISS AS</a:t>
            </a:r>
          </a:p>
        </p:txBody>
      </p:sp>
    </p:spTree>
  </p:cSld>
  <p:clrMapOvr>
    <a:masterClrMapping xmlns:a="http://schemas.openxmlformats.org/drawingml/2006/main"/>
  </p:clrMapOvr>
</p:sld>
</file>