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5ade855104c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a4cb3614884d9c"/>
  </p:sldMasterIdLst>
  <p:sldIdLst>
    <p:sldId xmlns:r="http://schemas.openxmlformats.org/officeDocument/2006/relationships" id="256" r:id="R97d8dfdd17ec411f"/>
    <p:sldId xmlns:r="http://schemas.openxmlformats.org/officeDocument/2006/relationships" id="257" r:id="Rdf41922ed0c54d56"/>
    <p:sldId xmlns:r="http://schemas.openxmlformats.org/officeDocument/2006/relationships" id="258" r:id="R6473653e92d44b30"/>
    <p:sldId xmlns:r="http://schemas.openxmlformats.org/officeDocument/2006/relationships" id="259" r:id="Re66d4f2d7db546de"/>
    <p:sldId xmlns:r="http://schemas.openxmlformats.org/officeDocument/2006/relationships" id="260" r:id="R49bb042e240f442c"/>
    <p:sldId xmlns:r="http://schemas.openxmlformats.org/officeDocument/2006/relationships" id="261" r:id="Rf5789253a7ae4415"/>
    <p:sldId xmlns:r="http://schemas.openxmlformats.org/officeDocument/2006/relationships" id="262" r:id="R0c409a5f3f07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4cb3614884d9c" /><Relationship Type="http://schemas.openxmlformats.org/officeDocument/2006/relationships/slide" Target="/ppt/slides/slide1.xml" Id="R97d8dfdd17ec411f" /><Relationship Type="http://schemas.openxmlformats.org/officeDocument/2006/relationships/slide" Target="/ppt/slides/slide2.xml" Id="Rdf41922ed0c54d56" /><Relationship Type="http://schemas.openxmlformats.org/officeDocument/2006/relationships/slide" Target="/ppt/slides/slide3.xml" Id="R6473653e92d44b30" /><Relationship Type="http://schemas.openxmlformats.org/officeDocument/2006/relationships/slide" Target="/ppt/slides/slide4.xml" Id="Re66d4f2d7db546de" /><Relationship Type="http://schemas.openxmlformats.org/officeDocument/2006/relationships/slide" Target="/ppt/slides/slide5.xml" Id="R49bb042e240f442c" /><Relationship Type="http://schemas.openxmlformats.org/officeDocument/2006/relationships/slide" Target="/ppt/slides/slide6.xml" Id="Rf5789253a7ae4415" /><Relationship Type="http://schemas.openxmlformats.org/officeDocument/2006/relationships/slide" Target="/ppt/slides/slide7.xml" Id="R0c409a5f3f07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03d625ca3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a076c9f5a4cbc" /><Relationship Type="http://schemas.openxmlformats.org/officeDocument/2006/relationships/theme" Target="/ppt/slideMasters/theme/theme1.xml" Id="Rc59a8cfa0c60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a076c9f5a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d9bca4fb8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126160c67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8998e1fec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94e7b7842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bd17c7cd4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508463e94f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8b9aca7c9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DRØBAK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11 631 465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28 113 406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233 410 211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391 891 977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 INVEST HOLDING AS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 INVEST HOLDING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Gjørstads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21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DRØBAK INVEST AS</a:t>
            </a:r>
          </a:p>
        </p:txBody>
      </p:sp>
    </p:spTree>
  </p:cSld>
  <p:clrMapOvr>
    <a:masterClrMapping xmlns:a="http://schemas.openxmlformats.org/drawingml/2006/main"/>
  </p:clrMapOvr>
</p:sld>
</file>