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baa0206ad4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2dd9ed323d4036"/>
  </p:sldMasterIdLst>
  <p:sldIdLst>
    <p:sldId xmlns:r="http://schemas.openxmlformats.org/officeDocument/2006/relationships" id="256" r:id="R57b460a37d22461f"/>
    <p:sldId xmlns:r="http://schemas.openxmlformats.org/officeDocument/2006/relationships" id="257" r:id="R1f3769a1455c49a1"/>
    <p:sldId xmlns:r="http://schemas.openxmlformats.org/officeDocument/2006/relationships" id="258" r:id="Raf6dab0c4ca64015"/>
    <p:sldId xmlns:r="http://schemas.openxmlformats.org/officeDocument/2006/relationships" id="259" r:id="R358a9d6c9d8245fd"/>
    <p:sldId xmlns:r="http://schemas.openxmlformats.org/officeDocument/2006/relationships" id="260" r:id="R9edd57d58cb9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dd9ed323d4036" /><Relationship Type="http://schemas.openxmlformats.org/officeDocument/2006/relationships/slide" Target="/ppt/slides/slide1.xml" Id="R57b460a37d22461f" /><Relationship Type="http://schemas.openxmlformats.org/officeDocument/2006/relationships/slide" Target="/ppt/slides/slide2.xml" Id="R1f3769a1455c49a1" /><Relationship Type="http://schemas.openxmlformats.org/officeDocument/2006/relationships/slide" Target="/ppt/slides/slide3.xml" Id="Raf6dab0c4ca64015" /><Relationship Type="http://schemas.openxmlformats.org/officeDocument/2006/relationships/slide" Target="/ppt/slides/slide4.xml" Id="R358a9d6c9d8245fd" /><Relationship Type="http://schemas.openxmlformats.org/officeDocument/2006/relationships/slide" Target="/ppt/slides/slide5.xml" Id="R9edd57d58cb9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94b6dbab2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db3d113a547d1" /><Relationship Type="http://schemas.openxmlformats.org/officeDocument/2006/relationships/theme" Target="/ppt/slideMasters/theme/theme1.xml" Id="Rce4d6c1e92a5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db3d113a5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afcc9208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f8b2b7a36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5462b7f89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6c8622993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201ad176845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ØYRANE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ØYRANE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ØYRANE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ØYRANE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ØYRANE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ØYRANE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971 058 064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ØYRANE MAT AS</a:t>
            </a:r>
          </a:p>
        </p:txBody>
      </p:sp>
    </p:spTree>
  </p:cSld>
  <p:clrMapOvr>
    <a:masterClrMapping xmlns:a="http://schemas.openxmlformats.org/drawingml/2006/main"/>
  </p:clrMapOvr>
</p:sld>
</file>