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ea1a43970b4b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7a1c56184e4dc0"/>
  </p:sldMasterIdLst>
  <p:sldIdLst>
    <p:sldId xmlns:r="http://schemas.openxmlformats.org/officeDocument/2006/relationships" id="256" r:id="R77e099806ddd4a3f"/>
    <p:sldId xmlns:r="http://schemas.openxmlformats.org/officeDocument/2006/relationships" id="257" r:id="Rdeb0ade4f01545a5"/>
    <p:sldId xmlns:r="http://schemas.openxmlformats.org/officeDocument/2006/relationships" id="258" r:id="Rd7259f447de74a8a"/>
    <p:sldId xmlns:r="http://schemas.openxmlformats.org/officeDocument/2006/relationships" id="259" r:id="Rcc79dc49bafd427e"/>
    <p:sldId xmlns:r="http://schemas.openxmlformats.org/officeDocument/2006/relationships" id="260" r:id="R73608bb264584781"/>
    <p:sldId xmlns:r="http://schemas.openxmlformats.org/officeDocument/2006/relationships" id="261" r:id="Rb4f1678f00d24f32"/>
    <p:sldId xmlns:r="http://schemas.openxmlformats.org/officeDocument/2006/relationships" id="262" r:id="R6de3bf47d62148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a1c56184e4dc0" /><Relationship Type="http://schemas.openxmlformats.org/officeDocument/2006/relationships/slide" Target="/ppt/slides/slide1.xml" Id="R77e099806ddd4a3f" /><Relationship Type="http://schemas.openxmlformats.org/officeDocument/2006/relationships/slide" Target="/ppt/slides/slide2.xml" Id="Rdeb0ade4f01545a5" /><Relationship Type="http://schemas.openxmlformats.org/officeDocument/2006/relationships/slide" Target="/ppt/slides/slide3.xml" Id="Rd7259f447de74a8a" /><Relationship Type="http://schemas.openxmlformats.org/officeDocument/2006/relationships/slide" Target="/ppt/slides/slide4.xml" Id="Rcc79dc49bafd427e" /><Relationship Type="http://schemas.openxmlformats.org/officeDocument/2006/relationships/slide" Target="/ppt/slides/slide5.xml" Id="R73608bb264584781" /><Relationship Type="http://schemas.openxmlformats.org/officeDocument/2006/relationships/slide" Target="/ppt/slides/slide6.xml" Id="Rb4f1678f00d24f32" /><Relationship Type="http://schemas.openxmlformats.org/officeDocument/2006/relationships/slide" Target="/ppt/slides/slide7.xml" Id="R6de3bf47d62148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7ee1fc532241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415727a2644a5" /><Relationship Type="http://schemas.openxmlformats.org/officeDocument/2006/relationships/theme" Target="/ppt/slideMasters/theme/theme1.xml" Id="Rc252791a9a7844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2415727a2644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d8f50fc904c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3168b030445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fb17b6a5e41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4b906da0f47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c0ec39c4f42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fa93d8fe846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b5cf124b048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GUDRUN SJØDEN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GUDRUN SJØDEN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GUDRUN SJØDEN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GUDRUN SJØDEN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GUDRUN SJØDEN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GUDRUN SJØDEN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30 686 545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702 067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713 118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4 603 568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12 308 205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GUDRUN SJØDEN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SJÖDÉN HOLDING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GUDRUN SJØDEN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Akersgata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613 23210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971 057 629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GUDRUN SJØDEN AS</a:t>
            </a:r>
          </a:p>
        </p:txBody>
      </p:sp>
    </p:spTree>
  </p:cSld>
  <p:clrMapOvr>
    <a:masterClrMapping xmlns:a="http://schemas.openxmlformats.org/drawingml/2006/main"/>
  </p:clrMapOvr>
</p:sld>
</file>