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406be9e193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a60df234c4db5"/>
  </p:sldMasterIdLst>
  <p:sldIdLst>
    <p:sldId xmlns:r="http://schemas.openxmlformats.org/officeDocument/2006/relationships" id="256" r:id="Refaee843ef384a72"/>
    <p:sldId xmlns:r="http://schemas.openxmlformats.org/officeDocument/2006/relationships" id="257" r:id="R043304ac076f48b0"/>
    <p:sldId xmlns:r="http://schemas.openxmlformats.org/officeDocument/2006/relationships" id="258" r:id="R8bb2a0d41656446e"/>
    <p:sldId xmlns:r="http://schemas.openxmlformats.org/officeDocument/2006/relationships" id="259" r:id="Rf9c9d6be192546c1"/>
    <p:sldId xmlns:r="http://schemas.openxmlformats.org/officeDocument/2006/relationships" id="260" r:id="Rcd7e0c5b299e403c"/>
    <p:sldId xmlns:r="http://schemas.openxmlformats.org/officeDocument/2006/relationships" id="261" r:id="R6a8f963da5d44ec9"/>
    <p:sldId xmlns:r="http://schemas.openxmlformats.org/officeDocument/2006/relationships" id="262" r:id="R7297fd1e20fc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a60df234c4db5" /><Relationship Type="http://schemas.openxmlformats.org/officeDocument/2006/relationships/slide" Target="/ppt/slides/slide1.xml" Id="Refaee843ef384a72" /><Relationship Type="http://schemas.openxmlformats.org/officeDocument/2006/relationships/slide" Target="/ppt/slides/slide2.xml" Id="R043304ac076f48b0" /><Relationship Type="http://schemas.openxmlformats.org/officeDocument/2006/relationships/slide" Target="/ppt/slides/slide3.xml" Id="R8bb2a0d41656446e" /><Relationship Type="http://schemas.openxmlformats.org/officeDocument/2006/relationships/slide" Target="/ppt/slides/slide4.xml" Id="Rf9c9d6be192546c1" /><Relationship Type="http://schemas.openxmlformats.org/officeDocument/2006/relationships/slide" Target="/ppt/slides/slide5.xml" Id="Rcd7e0c5b299e403c" /><Relationship Type="http://schemas.openxmlformats.org/officeDocument/2006/relationships/slide" Target="/ppt/slides/slide6.xml" Id="R6a8f963da5d44ec9" /><Relationship Type="http://schemas.openxmlformats.org/officeDocument/2006/relationships/slide" Target="/ppt/slides/slide7.xml" Id="R7297fd1e20fc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ac4ae42f5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519c4cc804f47" /><Relationship Type="http://schemas.openxmlformats.org/officeDocument/2006/relationships/theme" Target="/ppt/slideMasters/theme/theme1.xml" Id="R44baee5474ed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519c4cc804f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e3ab6e90d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e8a5c75a2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1986424aa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a9264841544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2f5c352d848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840dc3ce84d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66aee8299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