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8d4bd913567429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8f89ba89a124666"/>
  </p:sldMasterIdLst>
  <p:sldIdLst>
    <p:sldId xmlns:r="http://schemas.openxmlformats.org/officeDocument/2006/relationships" id="256" r:id="Rcbe9415ee30c4353"/>
    <p:sldId xmlns:r="http://schemas.openxmlformats.org/officeDocument/2006/relationships" id="257" r:id="Rebb9b3292e8b4c13"/>
    <p:sldId xmlns:r="http://schemas.openxmlformats.org/officeDocument/2006/relationships" id="258" r:id="R6b4b2f47af814c3c"/>
    <p:sldId xmlns:r="http://schemas.openxmlformats.org/officeDocument/2006/relationships" id="259" r:id="Rdd06447365274cd7"/>
    <p:sldId xmlns:r="http://schemas.openxmlformats.org/officeDocument/2006/relationships" id="260" r:id="Ra3ad5a8a81884709"/>
    <p:sldId xmlns:r="http://schemas.openxmlformats.org/officeDocument/2006/relationships" id="261" r:id="Rba1f1c26a6b14bdf"/>
    <p:sldId xmlns:r="http://schemas.openxmlformats.org/officeDocument/2006/relationships" id="262" r:id="Rb1c5eb4ef554436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8f89ba89a124666" /><Relationship Type="http://schemas.openxmlformats.org/officeDocument/2006/relationships/slide" Target="/ppt/slides/slide1.xml" Id="Rcbe9415ee30c4353" /><Relationship Type="http://schemas.openxmlformats.org/officeDocument/2006/relationships/slide" Target="/ppt/slides/slide2.xml" Id="Rebb9b3292e8b4c13" /><Relationship Type="http://schemas.openxmlformats.org/officeDocument/2006/relationships/slide" Target="/ppt/slides/slide3.xml" Id="R6b4b2f47af814c3c" /><Relationship Type="http://schemas.openxmlformats.org/officeDocument/2006/relationships/slide" Target="/ppt/slides/slide4.xml" Id="Rdd06447365274cd7" /><Relationship Type="http://schemas.openxmlformats.org/officeDocument/2006/relationships/slide" Target="/ppt/slides/slide5.xml" Id="Ra3ad5a8a81884709" /><Relationship Type="http://schemas.openxmlformats.org/officeDocument/2006/relationships/slide" Target="/ppt/slides/slide6.xml" Id="Rba1f1c26a6b14bdf" /><Relationship Type="http://schemas.openxmlformats.org/officeDocument/2006/relationships/slide" Target="/ppt/slides/slide7.xml" Id="Rb1c5eb4ef554436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d8e4e5a8a204b1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f6440644c24c89" /><Relationship Type="http://schemas.openxmlformats.org/officeDocument/2006/relationships/theme" Target="/ppt/slideMasters/theme/theme1.xml" Id="R0b7361d1d646401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2f6440644c24c8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89fea94758455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508ba7336f417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d88e9ff51c45d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45ac4da8b7413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3f01434c9a4be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95c026bc8346f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22def353d4440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GUNNIS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GUNNIS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GUNNIS AS ble etablert [år] og holder til i Vollen.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GUNNIS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GUNNIS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GUNNIS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−274 121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−380 888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−65 878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11 977 878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8 780 146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GUNNIS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ISENE HANS-JØRGEN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GUNNIS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Julius Madsens vei 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1390 Vollen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971 050 802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GUNNIS AS</a:t>
            </a:r>
          </a:p>
        </p:txBody>
      </p:sp>
    </p:spTree>
  </p:cSld>
  <p:clrMapOvr>
    <a:masterClrMapping xmlns:a="http://schemas.openxmlformats.org/drawingml/2006/main"/>
  </p:clrMapOvr>
</p:sld>
</file>