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c6461acd0e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9ff2aec60e4f4d"/>
  </p:sldMasterIdLst>
  <p:sldIdLst>
    <p:sldId xmlns:r="http://schemas.openxmlformats.org/officeDocument/2006/relationships" id="256" r:id="R68c82cf8c16d492f"/>
    <p:sldId xmlns:r="http://schemas.openxmlformats.org/officeDocument/2006/relationships" id="257" r:id="R843274425fc8410c"/>
    <p:sldId xmlns:r="http://schemas.openxmlformats.org/officeDocument/2006/relationships" id="258" r:id="R8395844e576f4638"/>
    <p:sldId xmlns:r="http://schemas.openxmlformats.org/officeDocument/2006/relationships" id="259" r:id="R7845e27b9d5b4a30"/>
    <p:sldId xmlns:r="http://schemas.openxmlformats.org/officeDocument/2006/relationships" id="260" r:id="R8121f5e14cfe4147"/>
    <p:sldId xmlns:r="http://schemas.openxmlformats.org/officeDocument/2006/relationships" id="261" r:id="R387f6c97f8654bf2"/>
    <p:sldId xmlns:r="http://schemas.openxmlformats.org/officeDocument/2006/relationships" id="262" r:id="R431418cc952a46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9ff2aec60e4f4d" /><Relationship Type="http://schemas.openxmlformats.org/officeDocument/2006/relationships/slide" Target="/ppt/slides/slide1.xml" Id="R68c82cf8c16d492f" /><Relationship Type="http://schemas.openxmlformats.org/officeDocument/2006/relationships/slide" Target="/ppt/slides/slide2.xml" Id="R843274425fc8410c" /><Relationship Type="http://schemas.openxmlformats.org/officeDocument/2006/relationships/slide" Target="/ppt/slides/slide3.xml" Id="R8395844e576f4638" /><Relationship Type="http://schemas.openxmlformats.org/officeDocument/2006/relationships/slide" Target="/ppt/slides/slide4.xml" Id="R7845e27b9d5b4a30" /><Relationship Type="http://schemas.openxmlformats.org/officeDocument/2006/relationships/slide" Target="/ppt/slides/slide5.xml" Id="R8121f5e14cfe4147" /><Relationship Type="http://schemas.openxmlformats.org/officeDocument/2006/relationships/slide" Target="/ppt/slides/slide6.xml" Id="R387f6c97f8654bf2" /><Relationship Type="http://schemas.openxmlformats.org/officeDocument/2006/relationships/slide" Target="/ppt/slides/slide7.xml" Id="R431418cc952a46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b01737a5e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86cec67fc4b38" /><Relationship Type="http://schemas.openxmlformats.org/officeDocument/2006/relationships/theme" Target="/ppt/slideMasters/theme/theme1.xml" Id="R7df93f552f2d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286cec67fc4b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661bed5b7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579699abe47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5f62be0924a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4cde0e4404e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5303efe0b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f774babbe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7aec540e5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47 693 790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57 675 676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roar@bakkegruppen.no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