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2f2b55fd347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5e12b98f4442b2"/>
  </p:sldMasterIdLst>
  <p:sldIdLst>
    <p:sldId xmlns:r="http://schemas.openxmlformats.org/officeDocument/2006/relationships" id="256" r:id="R12a4e928de814ba7"/>
    <p:sldId xmlns:r="http://schemas.openxmlformats.org/officeDocument/2006/relationships" id="257" r:id="R7945d435c5354465"/>
    <p:sldId xmlns:r="http://schemas.openxmlformats.org/officeDocument/2006/relationships" id="258" r:id="R7d758294429f4bb6"/>
    <p:sldId xmlns:r="http://schemas.openxmlformats.org/officeDocument/2006/relationships" id="259" r:id="Rea7378176d7f426c"/>
    <p:sldId xmlns:r="http://schemas.openxmlformats.org/officeDocument/2006/relationships" id="260" r:id="Re8a4f7508a5943f8"/>
    <p:sldId xmlns:r="http://schemas.openxmlformats.org/officeDocument/2006/relationships" id="261" r:id="R43d66b746ffe424d"/>
    <p:sldId xmlns:r="http://schemas.openxmlformats.org/officeDocument/2006/relationships" id="262" r:id="R617a3bed736645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e12b98f4442b2" /><Relationship Type="http://schemas.openxmlformats.org/officeDocument/2006/relationships/slide" Target="/ppt/slides/slide1.xml" Id="R12a4e928de814ba7" /><Relationship Type="http://schemas.openxmlformats.org/officeDocument/2006/relationships/slide" Target="/ppt/slides/slide2.xml" Id="R7945d435c5354465" /><Relationship Type="http://schemas.openxmlformats.org/officeDocument/2006/relationships/slide" Target="/ppt/slides/slide3.xml" Id="R7d758294429f4bb6" /><Relationship Type="http://schemas.openxmlformats.org/officeDocument/2006/relationships/slide" Target="/ppt/slides/slide4.xml" Id="Rea7378176d7f426c" /><Relationship Type="http://schemas.openxmlformats.org/officeDocument/2006/relationships/slide" Target="/ppt/slides/slide5.xml" Id="Re8a4f7508a5943f8" /><Relationship Type="http://schemas.openxmlformats.org/officeDocument/2006/relationships/slide" Target="/ppt/slides/slide6.xml" Id="R43d66b746ffe424d" /><Relationship Type="http://schemas.openxmlformats.org/officeDocument/2006/relationships/slide" Target="/ppt/slides/slide7.xml" Id="R617a3bed736645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1410fa506b4a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2e4f5de194664" /><Relationship Type="http://schemas.openxmlformats.org/officeDocument/2006/relationships/theme" Target="/ppt/slideMasters/theme/theme1.xml" Id="R80741a76dcb04e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02e4f5de1946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503827f194d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6d8d2bdcd40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f394e54104b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94b305acf42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a306a66e244d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a0b5efda644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790afb2a34b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TINGVOLL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TINGVOLL EIENDOM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982 450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25 388 374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30 521 073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TINGVOLL ASBJØRN TORMOD E  –  59,5 %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TINGVOLL HOLDING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TINGVOLL KRISTIAN RUNE  –  10,5 %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8416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971 048 778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TINGVOLL EIENDOM AS</a:t>
            </a:r>
          </a:p>
        </p:txBody>
      </p:sp>
    </p:spTree>
  </p:cSld>
  <p:clrMapOvr>
    <a:masterClrMapping xmlns:a="http://schemas.openxmlformats.org/drawingml/2006/main"/>
  </p:clrMapOvr>
</p:sld>
</file>