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78787e39ee47a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787c0515baa490b"/>
  </p:sldMasterIdLst>
  <p:sldIdLst>
    <p:sldId xmlns:r="http://schemas.openxmlformats.org/officeDocument/2006/relationships" id="256" r:id="R5d9b36fbc5db40b5"/>
    <p:sldId xmlns:r="http://schemas.openxmlformats.org/officeDocument/2006/relationships" id="257" r:id="R93178a55a1b64d10"/>
    <p:sldId xmlns:r="http://schemas.openxmlformats.org/officeDocument/2006/relationships" id="258" r:id="Rb4faefd33264476e"/>
    <p:sldId xmlns:r="http://schemas.openxmlformats.org/officeDocument/2006/relationships" id="259" r:id="R533367122e964f80"/>
    <p:sldId xmlns:r="http://schemas.openxmlformats.org/officeDocument/2006/relationships" id="260" r:id="Rc179ca9d1bf84f3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87c0515baa490b" /><Relationship Type="http://schemas.openxmlformats.org/officeDocument/2006/relationships/slide" Target="/ppt/slides/slide1.xml" Id="R5d9b36fbc5db40b5" /><Relationship Type="http://schemas.openxmlformats.org/officeDocument/2006/relationships/slide" Target="/ppt/slides/slide2.xml" Id="R93178a55a1b64d10" /><Relationship Type="http://schemas.openxmlformats.org/officeDocument/2006/relationships/slide" Target="/ppt/slides/slide3.xml" Id="Rb4faefd33264476e" /><Relationship Type="http://schemas.openxmlformats.org/officeDocument/2006/relationships/slide" Target="/ppt/slides/slide4.xml" Id="R533367122e964f80" /><Relationship Type="http://schemas.openxmlformats.org/officeDocument/2006/relationships/slide" Target="/ppt/slides/slide5.xml" Id="Rc179ca9d1bf84f3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4f15be733e49b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250118d5fc4965" /><Relationship Type="http://schemas.openxmlformats.org/officeDocument/2006/relationships/theme" Target="/ppt/slideMasters/theme/theme1.xml" Id="Re35165315f464b3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7250118d5fc496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17f7deb5a14f3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2feca05bb0462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18475668b8422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6108979d0e4c5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61f6d1f43d443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VINJESVINGEN HOLDING MARVIN HAUGEN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VINJESVINGEN HOLDING MARVIN HAUGEN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VINJESVINGEN HOLDING MARVIN HAUGEN ble etablert [år] og holder til i Vinje.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VINJESVINGEN HOLDING MARVIN HAUGEN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VINJESVINGEN HOLDING MARVIN HAUGEN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VINJESVINGEN HOLDING MARVIN HAUGEN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Brekkavegen 81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3890 Vinje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marvin@vinjesvingen.no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www.vinjesvingen.no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971 043 415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VINJESVINGEN HOLDING MARVIN HAUGEN</a:t>
            </a:r>
          </a:p>
        </p:txBody>
      </p:sp>
    </p:spTree>
  </p:cSld>
  <p:clrMapOvr>
    <a:masterClrMapping xmlns:a="http://schemas.openxmlformats.org/drawingml/2006/main"/>
  </p:clrMapOvr>
</p:sld>
</file>