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377032f8d143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395c613d4b4361"/>
  </p:sldMasterIdLst>
  <p:sldIdLst>
    <p:sldId xmlns:r="http://schemas.openxmlformats.org/officeDocument/2006/relationships" id="256" r:id="Rf3fa0d0857584166"/>
    <p:sldId xmlns:r="http://schemas.openxmlformats.org/officeDocument/2006/relationships" id="257" r:id="R8add6dd583fd42ce"/>
    <p:sldId xmlns:r="http://schemas.openxmlformats.org/officeDocument/2006/relationships" id="258" r:id="R1fbb764862784648"/>
    <p:sldId xmlns:r="http://schemas.openxmlformats.org/officeDocument/2006/relationships" id="259" r:id="Re307f77f8be745b4"/>
    <p:sldId xmlns:r="http://schemas.openxmlformats.org/officeDocument/2006/relationships" id="260" r:id="R86b89a0f9c084d7f"/>
    <p:sldId xmlns:r="http://schemas.openxmlformats.org/officeDocument/2006/relationships" id="261" r:id="R047f6ea6b5474e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395c613d4b4361" /><Relationship Type="http://schemas.openxmlformats.org/officeDocument/2006/relationships/slide" Target="/ppt/slides/slide1.xml" Id="Rf3fa0d0857584166" /><Relationship Type="http://schemas.openxmlformats.org/officeDocument/2006/relationships/slide" Target="/ppt/slides/slide2.xml" Id="R8add6dd583fd42ce" /><Relationship Type="http://schemas.openxmlformats.org/officeDocument/2006/relationships/slide" Target="/ppt/slides/slide3.xml" Id="R1fbb764862784648" /><Relationship Type="http://schemas.openxmlformats.org/officeDocument/2006/relationships/slide" Target="/ppt/slides/slide4.xml" Id="Re307f77f8be745b4" /><Relationship Type="http://schemas.openxmlformats.org/officeDocument/2006/relationships/slide" Target="/ppt/slides/slide5.xml" Id="R86b89a0f9c084d7f" /><Relationship Type="http://schemas.openxmlformats.org/officeDocument/2006/relationships/slide" Target="/ppt/slides/slide6.xml" Id="R047f6ea6b5474e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92298ac36140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bcf24565e4690" /><Relationship Type="http://schemas.openxmlformats.org/officeDocument/2006/relationships/theme" Target="/ppt/slideMasters/theme/theme1.xml" Id="R0a26717122594e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1bcf24565e46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c5c7efeeb44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820f9535f4a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d2f1547cf42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90cfefc3540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7d09642a94d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88819c2934c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TJENESTEMANNSLAG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TJENESTEMANNSLAG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TJENESTEMANNSLAG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TJENESTEMANNSLAG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TJENESTEMANNSLAG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TJENESTEMANNSLAG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285 396 271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−3 470 820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3 672 804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163 852 107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224 768 359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TJENESTEMANNSLAG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Møllergata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06 84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post@ntl.no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www.ntl.no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971 043 059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TJENESTEMANNSLAG</a:t>
            </a:r>
          </a:p>
        </p:txBody>
      </p:sp>
    </p:spTree>
  </p:cSld>
  <p:clrMapOvr>
    <a:masterClrMapping xmlns:a="http://schemas.openxmlformats.org/drawingml/2006/main"/>
  </p:clrMapOvr>
</p:sld>
</file>