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9fbd2ea20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737f8526a48c1"/>
  </p:sldMasterIdLst>
  <p:sldIdLst>
    <p:sldId xmlns:r="http://schemas.openxmlformats.org/officeDocument/2006/relationships" id="256" r:id="R2f37b7d5d36f48a8"/>
    <p:sldId xmlns:r="http://schemas.openxmlformats.org/officeDocument/2006/relationships" id="257" r:id="R7ece7f47799a4559"/>
    <p:sldId xmlns:r="http://schemas.openxmlformats.org/officeDocument/2006/relationships" id="258" r:id="Re41bbff4915a43e4"/>
    <p:sldId xmlns:r="http://schemas.openxmlformats.org/officeDocument/2006/relationships" id="259" r:id="R1110164600a24bba"/>
    <p:sldId xmlns:r="http://schemas.openxmlformats.org/officeDocument/2006/relationships" id="260" r:id="R90e359dbdf9b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737f8526a48c1" /><Relationship Type="http://schemas.openxmlformats.org/officeDocument/2006/relationships/slide" Target="/ppt/slides/slide1.xml" Id="R2f37b7d5d36f48a8" /><Relationship Type="http://schemas.openxmlformats.org/officeDocument/2006/relationships/slide" Target="/ppt/slides/slide2.xml" Id="R7ece7f47799a4559" /><Relationship Type="http://schemas.openxmlformats.org/officeDocument/2006/relationships/slide" Target="/ppt/slides/slide3.xml" Id="Re41bbff4915a43e4" /><Relationship Type="http://schemas.openxmlformats.org/officeDocument/2006/relationships/slide" Target="/ppt/slides/slide4.xml" Id="R1110164600a24bba" /><Relationship Type="http://schemas.openxmlformats.org/officeDocument/2006/relationships/slide" Target="/ppt/slides/slide5.xml" Id="R90e359dbdf9b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f656b8f33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127e1e8240a8" /><Relationship Type="http://schemas.openxmlformats.org/officeDocument/2006/relationships/theme" Target="/ppt/slideMasters/theme/theme1.xml" Id="R3d4a3d4514a6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1127e1e82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1b08b6b2c42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ceec03371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5753b6fb2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cc88f6b9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60409109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L HAUGE Innehaver Jan Ludvig Hauge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L HAUGE Innehaver Jan Ludvig Hauge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 HAUGE Innehaver Jan Ludvig Hauge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L HAUGE Innehaver Jan Ludvig Hauge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L HAUGE Innehaver Jan Ludvig Hauge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L HAUGE Innehaver Jan Ludvig Hauge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Fredbostubben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90 88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mlhauge@online.no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971 042 818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L HAUGE Innehaver Jan Ludvig Hauge</a:t>
            </a:r>
          </a:p>
        </p:txBody>
      </p:sp>
    </p:spTree>
  </p:cSld>
  <p:clrMapOvr>
    <a:masterClrMapping xmlns:a="http://schemas.openxmlformats.org/drawingml/2006/main"/>
  </p:clrMapOvr>
</p:sld>
</file>