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1e68a1c40746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f167b061af4fc9"/>
  </p:sldMasterIdLst>
  <p:sldIdLst>
    <p:sldId xmlns:r="http://schemas.openxmlformats.org/officeDocument/2006/relationships" id="256" r:id="Re22970d7bd5b449e"/>
    <p:sldId xmlns:r="http://schemas.openxmlformats.org/officeDocument/2006/relationships" id="257" r:id="Ra6b634fa096c444d"/>
    <p:sldId xmlns:r="http://schemas.openxmlformats.org/officeDocument/2006/relationships" id="258" r:id="R951f4753f05c4e7a"/>
    <p:sldId xmlns:r="http://schemas.openxmlformats.org/officeDocument/2006/relationships" id="259" r:id="R72ca1e4257454a67"/>
    <p:sldId xmlns:r="http://schemas.openxmlformats.org/officeDocument/2006/relationships" id="260" r:id="Rc10949913bdf4e7e"/>
    <p:sldId xmlns:r="http://schemas.openxmlformats.org/officeDocument/2006/relationships" id="261" r:id="R0d4c6e26739241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167b061af4fc9" /><Relationship Type="http://schemas.openxmlformats.org/officeDocument/2006/relationships/slide" Target="/ppt/slides/slide1.xml" Id="Re22970d7bd5b449e" /><Relationship Type="http://schemas.openxmlformats.org/officeDocument/2006/relationships/slide" Target="/ppt/slides/slide2.xml" Id="Ra6b634fa096c444d" /><Relationship Type="http://schemas.openxmlformats.org/officeDocument/2006/relationships/slide" Target="/ppt/slides/slide3.xml" Id="R951f4753f05c4e7a" /><Relationship Type="http://schemas.openxmlformats.org/officeDocument/2006/relationships/slide" Target="/ppt/slides/slide4.xml" Id="R72ca1e4257454a67" /><Relationship Type="http://schemas.openxmlformats.org/officeDocument/2006/relationships/slide" Target="/ppt/slides/slide5.xml" Id="Rc10949913bdf4e7e" /><Relationship Type="http://schemas.openxmlformats.org/officeDocument/2006/relationships/slide" Target="/ppt/slides/slide6.xml" Id="R0d4c6e26739241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32cdf13164f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ddbf64d0b4259" /><Relationship Type="http://schemas.openxmlformats.org/officeDocument/2006/relationships/theme" Target="/ppt/slideMasters/theme/theme1.xml" Id="R994fb0c365f049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bddbf64d0b42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013c748cf4c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d105d59de4b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1863784254a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0222b7b4a4e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e7562222a47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ec2925c9946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NORMISJON REGION ROGALAND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NORMISJON REGION ROGALAND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46 829 629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9 703 634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10 948 865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54 177 587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71 312 897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Tjensvollveien 44A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27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region.rogaland@normisjon.no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971 038 071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