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44a752f5d74d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e94f71bfbd40ff"/>
  </p:sldMasterIdLst>
  <p:sldIdLst>
    <p:sldId xmlns:r="http://schemas.openxmlformats.org/officeDocument/2006/relationships" id="256" r:id="R2363def440234162"/>
    <p:sldId xmlns:r="http://schemas.openxmlformats.org/officeDocument/2006/relationships" id="257" r:id="R9d6cdd86f13b47f9"/>
    <p:sldId xmlns:r="http://schemas.openxmlformats.org/officeDocument/2006/relationships" id="258" r:id="R372a237234ae49d1"/>
    <p:sldId xmlns:r="http://schemas.openxmlformats.org/officeDocument/2006/relationships" id="259" r:id="R40cdf7cb018d4193"/>
    <p:sldId xmlns:r="http://schemas.openxmlformats.org/officeDocument/2006/relationships" id="260" r:id="R5dc6e1e11c0b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94f71bfbd40ff" /><Relationship Type="http://schemas.openxmlformats.org/officeDocument/2006/relationships/slide" Target="/ppt/slides/slide1.xml" Id="R2363def440234162" /><Relationship Type="http://schemas.openxmlformats.org/officeDocument/2006/relationships/slide" Target="/ppt/slides/slide2.xml" Id="R9d6cdd86f13b47f9" /><Relationship Type="http://schemas.openxmlformats.org/officeDocument/2006/relationships/slide" Target="/ppt/slides/slide3.xml" Id="R372a237234ae49d1" /><Relationship Type="http://schemas.openxmlformats.org/officeDocument/2006/relationships/slide" Target="/ppt/slides/slide4.xml" Id="R40cdf7cb018d4193" /><Relationship Type="http://schemas.openxmlformats.org/officeDocument/2006/relationships/slide" Target="/ppt/slides/slide5.xml" Id="R5dc6e1e11c0b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cd02f08584f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ebc74575347ef" /><Relationship Type="http://schemas.openxmlformats.org/officeDocument/2006/relationships/theme" Target="/ppt/slideMasters/theme/theme1.xml" Id="R4d4c989ae4ee4f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3ebc745753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38c26a9b446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a1769f8b5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0b215e4e4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43ab5587841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4fb71e75a41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ARTIC BYGGTEKNIKK JAN NIKOLAI PEDERSEN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ARTIC BYGGTEKNIKK JAN NIKOLAI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ARTIC BYGGTEKNIKK JAN NIKOLAI PEDERSEN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ARTIC BYGGTEKNIKK JAN NIKOLAI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ARTIC BYGGTEKNIKK JAN NIKOLAI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ARTIC BYGGTEKNIKK JAN NIKOLAI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Mylingen 4H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9601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jnpeder@gmail.com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971 021 853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ARTIC BYGGTEKNIKK JAN NIKOLAI PEDERSEN</a:t>
            </a:r>
          </a:p>
        </p:txBody>
      </p:sp>
    </p:spTree>
  </p:cSld>
  <p:clrMapOvr>
    <a:masterClrMapping xmlns:a="http://schemas.openxmlformats.org/drawingml/2006/main"/>
  </p:clrMapOvr>
</p:sld>
</file>