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3fc81e2e0148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c75a66ae504e53"/>
  </p:sldMasterIdLst>
  <p:sldIdLst>
    <p:sldId xmlns:r="http://schemas.openxmlformats.org/officeDocument/2006/relationships" id="256" r:id="Rbafdba57afdb46d8"/>
    <p:sldId xmlns:r="http://schemas.openxmlformats.org/officeDocument/2006/relationships" id="257" r:id="Reaf6894632ef48a2"/>
    <p:sldId xmlns:r="http://schemas.openxmlformats.org/officeDocument/2006/relationships" id="258" r:id="Rd254f011dcf54384"/>
    <p:sldId xmlns:r="http://schemas.openxmlformats.org/officeDocument/2006/relationships" id="259" r:id="Rdb5190b6a55b450d"/>
    <p:sldId xmlns:r="http://schemas.openxmlformats.org/officeDocument/2006/relationships" id="260" r:id="R8e0f5bedafd34f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c75a66ae504e53" /><Relationship Type="http://schemas.openxmlformats.org/officeDocument/2006/relationships/slide" Target="/ppt/slides/slide1.xml" Id="Rbafdba57afdb46d8" /><Relationship Type="http://schemas.openxmlformats.org/officeDocument/2006/relationships/slide" Target="/ppt/slides/slide2.xml" Id="Reaf6894632ef48a2" /><Relationship Type="http://schemas.openxmlformats.org/officeDocument/2006/relationships/slide" Target="/ppt/slides/slide3.xml" Id="Rd254f011dcf54384" /><Relationship Type="http://schemas.openxmlformats.org/officeDocument/2006/relationships/slide" Target="/ppt/slides/slide4.xml" Id="Rdb5190b6a55b450d" /><Relationship Type="http://schemas.openxmlformats.org/officeDocument/2006/relationships/slide" Target="/ppt/slides/slide5.xml" Id="R8e0f5bedafd34f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0882ce0e7d49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578ddeee84933" /><Relationship Type="http://schemas.openxmlformats.org/officeDocument/2006/relationships/theme" Target="/ppt/slideMasters/theme/theme1.xml" Id="R54bd8d8f62614e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2578ddeee849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095352a004b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0cec5c9f64e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984b43f1547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7ea889e1840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b2fe5b5e948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MARTHIN KRISTIANSEN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MARTHIN KRISTIANSEN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MARTHIN KRISTIANSEN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MARTHIN KRISTIANSEN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MARTHIN KRISTIANSEN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MARTHIN KRISTIANSEN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Høenveien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94184559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971 009 918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MARTHIN KRISTIANSEN</a:t>
            </a:r>
          </a:p>
        </p:txBody>
      </p:sp>
    </p:spTree>
  </p:cSld>
  <p:clrMapOvr>
    <a:masterClrMapping xmlns:a="http://schemas.openxmlformats.org/drawingml/2006/main"/>
  </p:clrMapOvr>
</p:sld>
</file>