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39ae8c44eb44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869a078d6b47dd"/>
  </p:sldMasterIdLst>
  <p:sldIdLst>
    <p:sldId xmlns:r="http://schemas.openxmlformats.org/officeDocument/2006/relationships" id="256" r:id="R5a50a912229e4caf"/>
    <p:sldId xmlns:r="http://schemas.openxmlformats.org/officeDocument/2006/relationships" id="257" r:id="R190504ab5ea64840"/>
    <p:sldId xmlns:r="http://schemas.openxmlformats.org/officeDocument/2006/relationships" id="258" r:id="R9f114ae6cce8416c"/>
    <p:sldId xmlns:r="http://schemas.openxmlformats.org/officeDocument/2006/relationships" id="259" r:id="R1b24e6ecead34dc4"/>
    <p:sldId xmlns:r="http://schemas.openxmlformats.org/officeDocument/2006/relationships" id="260" r:id="R65f8d845f79c43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869a078d6b47dd" /><Relationship Type="http://schemas.openxmlformats.org/officeDocument/2006/relationships/slide" Target="/ppt/slides/slide1.xml" Id="R5a50a912229e4caf" /><Relationship Type="http://schemas.openxmlformats.org/officeDocument/2006/relationships/slide" Target="/ppt/slides/slide2.xml" Id="R190504ab5ea64840" /><Relationship Type="http://schemas.openxmlformats.org/officeDocument/2006/relationships/slide" Target="/ppt/slides/slide3.xml" Id="R9f114ae6cce8416c" /><Relationship Type="http://schemas.openxmlformats.org/officeDocument/2006/relationships/slide" Target="/ppt/slides/slide4.xml" Id="R1b24e6ecead34dc4" /><Relationship Type="http://schemas.openxmlformats.org/officeDocument/2006/relationships/slide" Target="/ppt/slides/slide5.xml" Id="R65f8d845f79c43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7cbb4fd1b149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8c01f03bf4f5a" /><Relationship Type="http://schemas.openxmlformats.org/officeDocument/2006/relationships/theme" Target="/ppt/slideMasters/theme/theme1.xml" Id="R0d4e0479946748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48c01f03bf4f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c744b9b8441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fefbafd0c4a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942ba32f54f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b8797071943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fd6070ec94d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MARTHIN KRISTIANSEN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MARTHIN KRISTIANSEN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MARTHIN KRISTIANSEN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MARTHIN KRISTIANSEN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MARTHIN KRISTIANSEN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MARTHIN KRISTIANSEN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Høenveien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3967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94184559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971 009 918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MARTHIN KRISTIANSEN</a:t>
            </a:r>
          </a:p>
        </p:txBody>
      </p:sp>
    </p:spTree>
  </p:cSld>
  <p:clrMapOvr>
    <a:masterClrMapping xmlns:a="http://schemas.openxmlformats.org/drawingml/2006/main"/>
  </p:clrMapOvr>
</p:sld>
</file>