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54844a8af34b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5e10ac2f7b441d"/>
  </p:sldMasterIdLst>
  <p:sldIdLst>
    <p:sldId xmlns:r="http://schemas.openxmlformats.org/officeDocument/2006/relationships" id="256" r:id="Rd93a08827133449f"/>
    <p:sldId xmlns:r="http://schemas.openxmlformats.org/officeDocument/2006/relationships" id="257" r:id="R1263dd2b278e473e"/>
    <p:sldId xmlns:r="http://schemas.openxmlformats.org/officeDocument/2006/relationships" id="258" r:id="Rebb6594255ec4e3e"/>
    <p:sldId xmlns:r="http://schemas.openxmlformats.org/officeDocument/2006/relationships" id="259" r:id="R0e4754434ca845ab"/>
    <p:sldId xmlns:r="http://schemas.openxmlformats.org/officeDocument/2006/relationships" id="260" r:id="R759eee2ecbd04afe"/>
    <p:sldId xmlns:r="http://schemas.openxmlformats.org/officeDocument/2006/relationships" id="261" r:id="R9f88e0e488da47e5"/>
    <p:sldId xmlns:r="http://schemas.openxmlformats.org/officeDocument/2006/relationships" id="262" r:id="R025d0f9f989646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5e10ac2f7b441d" /><Relationship Type="http://schemas.openxmlformats.org/officeDocument/2006/relationships/slide" Target="/ppt/slides/slide1.xml" Id="Rd93a08827133449f" /><Relationship Type="http://schemas.openxmlformats.org/officeDocument/2006/relationships/slide" Target="/ppt/slides/slide2.xml" Id="R1263dd2b278e473e" /><Relationship Type="http://schemas.openxmlformats.org/officeDocument/2006/relationships/slide" Target="/ppt/slides/slide3.xml" Id="Rebb6594255ec4e3e" /><Relationship Type="http://schemas.openxmlformats.org/officeDocument/2006/relationships/slide" Target="/ppt/slides/slide4.xml" Id="R0e4754434ca845ab" /><Relationship Type="http://schemas.openxmlformats.org/officeDocument/2006/relationships/slide" Target="/ppt/slides/slide5.xml" Id="R759eee2ecbd04afe" /><Relationship Type="http://schemas.openxmlformats.org/officeDocument/2006/relationships/slide" Target="/ppt/slides/slide6.xml" Id="R9f88e0e488da47e5" /><Relationship Type="http://schemas.openxmlformats.org/officeDocument/2006/relationships/slide" Target="/ppt/slides/slide7.xml" Id="R025d0f9f989646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fb369087a48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b42622a814221" /><Relationship Type="http://schemas.openxmlformats.org/officeDocument/2006/relationships/theme" Target="/ppt/slideMasters/theme/theme1.xml" Id="R7800dd9acda345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5b42622a8142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23da77a1148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7ef2f034249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f2861f7c349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920b521a14e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3a4c040494b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d9e2100b342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66310efec45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436 300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345 891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342 876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3 797 136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4 111 932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HEFFERMEHL HENRIK STANG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gate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971 005 890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URD AS</a:t>
            </a:r>
          </a:p>
        </p:txBody>
      </p:sp>
    </p:spTree>
  </p:cSld>
  <p:clrMapOvr>
    <a:masterClrMapping xmlns:a="http://schemas.openxmlformats.org/drawingml/2006/main"/>
  </p:clrMapOvr>
</p:sld>
</file>