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a40233385c41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20acc1ef004dc6"/>
  </p:sldMasterIdLst>
  <p:sldIdLst>
    <p:sldId xmlns:r="http://schemas.openxmlformats.org/officeDocument/2006/relationships" id="256" r:id="R43ad93c34ffa4b63"/>
    <p:sldId xmlns:r="http://schemas.openxmlformats.org/officeDocument/2006/relationships" id="257" r:id="R7f07d33cc92949b3"/>
    <p:sldId xmlns:r="http://schemas.openxmlformats.org/officeDocument/2006/relationships" id="258" r:id="R16349d5263e74e54"/>
    <p:sldId xmlns:r="http://schemas.openxmlformats.org/officeDocument/2006/relationships" id="259" r:id="R7e580d3e21d34a74"/>
    <p:sldId xmlns:r="http://schemas.openxmlformats.org/officeDocument/2006/relationships" id="260" r:id="R91baa099d2ed4afa"/>
    <p:sldId xmlns:r="http://schemas.openxmlformats.org/officeDocument/2006/relationships" id="261" r:id="R1745dc43b7ad4fdc"/>
    <p:sldId xmlns:r="http://schemas.openxmlformats.org/officeDocument/2006/relationships" id="262" r:id="Rf1542b91393643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20acc1ef004dc6" /><Relationship Type="http://schemas.openxmlformats.org/officeDocument/2006/relationships/slide" Target="/ppt/slides/slide1.xml" Id="R43ad93c34ffa4b63" /><Relationship Type="http://schemas.openxmlformats.org/officeDocument/2006/relationships/slide" Target="/ppt/slides/slide2.xml" Id="R7f07d33cc92949b3" /><Relationship Type="http://schemas.openxmlformats.org/officeDocument/2006/relationships/slide" Target="/ppt/slides/slide3.xml" Id="R16349d5263e74e54" /><Relationship Type="http://schemas.openxmlformats.org/officeDocument/2006/relationships/slide" Target="/ppt/slides/slide4.xml" Id="R7e580d3e21d34a74" /><Relationship Type="http://schemas.openxmlformats.org/officeDocument/2006/relationships/slide" Target="/ppt/slides/slide5.xml" Id="R91baa099d2ed4afa" /><Relationship Type="http://schemas.openxmlformats.org/officeDocument/2006/relationships/slide" Target="/ppt/slides/slide6.xml" Id="R1745dc43b7ad4fdc" /><Relationship Type="http://schemas.openxmlformats.org/officeDocument/2006/relationships/slide" Target="/ppt/slides/slide7.xml" Id="Rf1542b91393643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93f501e134b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8540cf8954503" /><Relationship Type="http://schemas.openxmlformats.org/officeDocument/2006/relationships/theme" Target="/ppt/slideMasters/theme/theme1.xml" Id="R25aedb541da24d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98540cf89545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4b8f4891948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3476d66ea4d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3ef58b4c246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40dc4012642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37043d31f45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cdfd38ea946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1fc7255fa4a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BAKERI OG KONDITORI EIENDOM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GUNVOR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