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83020481a42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9bdf00b594085"/>
  </p:sldMasterIdLst>
  <p:sldIdLst>
    <p:sldId xmlns:r="http://schemas.openxmlformats.org/officeDocument/2006/relationships" id="256" r:id="Rc1c0caa37d1f411e"/>
    <p:sldId xmlns:r="http://schemas.openxmlformats.org/officeDocument/2006/relationships" id="257" r:id="R02bb4cdf69374978"/>
    <p:sldId xmlns:r="http://schemas.openxmlformats.org/officeDocument/2006/relationships" id="258" r:id="R36cde058be1d48e2"/>
    <p:sldId xmlns:r="http://schemas.openxmlformats.org/officeDocument/2006/relationships" id="259" r:id="R2c4a9f31da604f3b"/>
    <p:sldId xmlns:r="http://schemas.openxmlformats.org/officeDocument/2006/relationships" id="260" r:id="R2c8caba694f74ce3"/>
    <p:sldId xmlns:r="http://schemas.openxmlformats.org/officeDocument/2006/relationships" id="261" r:id="R124b22cfcc644b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9bdf00b594085" /><Relationship Type="http://schemas.openxmlformats.org/officeDocument/2006/relationships/slide" Target="/ppt/slides/slide1.xml" Id="Rc1c0caa37d1f411e" /><Relationship Type="http://schemas.openxmlformats.org/officeDocument/2006/relationships/slide" Target="/ppt/slides/slide2.xml" Id="R02bb4cdf69374978" /><Relationship Type="http://schemas.openxmlformats.org/officeDocument/2006/relationships/slide" Target="/ppt/slides/slide3.xml" Id="R36cde058be1d48e2" /><Relationship Type="http://schemas.openxmlformats.org/officeDocument/2006/relationships/slide" Target="/ppt/slides/slide4.xml" Id="R2c4a9f31da604f3b" /><Relationship Type="http://schemas.openxmlformats.org/officeDocument/2006/relationships/slide" Target="/ppt/slides/slide5.xml" Id="R2c8caba694f74ce3" /><Relationship Type="http://schemas.openxmlformats.org/officeDocument/2006/relationships/slide" Target="/ppt/slides/slide6.xml" Id="R124b22cfcc644b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4e9d842b34c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a1c0570ed4bc1" /><Relationship Type="http://schemas.openxmlformats.org/officeDocument/2006/relationships/theme" Target="/ppt/slideMasters/theme/theme1.xml" Id="R5befcbacc3284e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7a1c0570ed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f110e5b374f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cf35a080f46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b0ceb5cb049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09c20013e4b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fccb9b2c042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68e7e9a57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