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e9a61eb5ee43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a406d833544d3a"/>
  </p:sldMasterIdLst>
  <p:sldIdLst>
    <p:sldId xmlns:r="http://schemas.openxmlformats.org/officeDocument/2006/relationships" id="256" r:id="Rd295886d46ab440e"/>
    <p:sldId xmlns:r="http://schemas.openxmlformats.org/officeDocument/2006/relationships" id="257" r:id="Rcf1963813d28494c"/>
    <p:sldId xmlns:r="http://schemas.openxmlformats.org/officeDocument/2006/relationships" id="258" r:id="R8d8169433df64657"/>
    <p:sldId xmlns:r="http://schemas.openxmlformats.org/officeDocument/2006/relationships" id="259" r:id="Ra980c4d929aa499a"/>
    <p:sldId xmlns:r="http://schemas.openxmlformats.org/officeDocument/2006/relationships" id="260" r:id="R5aa91b33efe34751"/>
    <p:sldId xmlns:r="http://schemas.openxmlformats.org/officeDocument/2006/relationships" id="261" r:id="R974a0c196a0b4edf"/>
    <p:sldId xmlns:r="http://schemas.openxmlformats.org/officeDocument/2006/relationships" id="262" r:id="Rac984a53f38141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a406d833544d3a" /><Relationship Type="http://schemas.openxmlformats.org/officeDocument/2006/relationships/slide" Target="/ppt/slides/slide1.xml" Id="Rd295886d46ab440e" /><Relationship Type="http://schemas.openxmlformats.org/officeDocument/2006/relationships/slide" Target="/ppt/slides/slide2.xml" Id="Rcf1963813d28494c" /><Relationship Type="http://schemas.openxmlformats.org/officeDocument/2006/relationships/slide" Target="/ppt/slides/slide3.xml" Id="R8d8169433df64657" /><Relationship Type="http://schemas.openxmlformats.org/officeDocument/2006/relationships/slide" Target="/ppt/slides/slide4.xml" Id="Ra980c4d929aa499a" /><Relationship Type="http://schemas.openxmlformats.org/officeDocument/2006/relationships/slide" Target="/ppt/slides/slide5.xml" Id="R5aa91b33efe34751" /><Relationship Type="http://schemas.openxmlformats.org/officeDocument/2006/relationships/slide" Target="/ppt/slides/slide6.xml" Id="R974a0c196a0b4edf" /><Relationship Type="http://schemas.openxmlformats.org/officeDocument/2006/relationships/slide" Target="/ppt/slides/slide7.xml" Id="Rac984a53f38141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0121af087d49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9fd99bb3a43ca" /><Relationship Type="http://schemas.openxmlformats.org/officeDocument/2006/relationships/theme" Target="/ppt/slideMasters/theme/theme1.xml" Id="R1dd80e4542264b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d9fd99bb3a43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da2129fb0749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636dd698d45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aacca42ae40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90cdf276d4e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655e5ca924d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1178c3ff440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30f0cf08547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SEIM FYSIKALSKE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SEIM FYSIKALSKE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SEIM FYSIKALSKE AS ble etablert [år] og holder til i Seim.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SEIM FYSIKALSKE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SEIM FYSIKALSKE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SEIM FYSIKALSKE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753 319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134 551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SEIM FYSIKALSKE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SOLVOLD STURE KRISTIAN  –  66,0 %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SOLVOLD OLGA  –  34,0 %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SEIM FYSIKALSKE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5912 Seim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971 004 894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SEIM FYSIKALSKE AS</a:t>
            </a:r>
          </a:p>
        </p:txBody>
      </p:sp>
    </p:spTree>
  </p:cSld>
  <p:clrMapOvr>
    <a:masterClrMapping xmlns:a="http://schemas.openxmlformats.org/drawingml/2006/main"/>
  </p:clrMapOvr>
</p:sld>
</file>