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845c38699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9b65001004178"/>
  </p:sldMasterIdLst>
  <p:sldIdLst>
    <p:sldId xmlns:r="http://schemas.openxmlformats.org/officeDocument/2006/relationships" id="256" r:id="R57f1d02832a7410f"/>
    <p:sldId xmlns:r="http://schemas.openxmlformats.org/officeDocument/2006/relationships" id="257" r:id="Rc52ca6a8c27a40de"/>
    <p:sldId xmlns:r="http://schemas.openxmlformats.org/officeDocument/2006/relationships" id="258" r:id="R4d7391c51ad5488d"/>
    <p:sldId xmlns:r="http://schemas.openxmlformats.org/officeDocument/2006/relationships" id="259" r:id="R72ea3d8fa442465b"/>
    <p:sldId xmlns:r="http://schemas.openxmlformats.org/officeDocument/2006/relationships" id="260" r:id="Rba67258790594df1"/>
    <p:sldId xmlns:r="http://schemas.openxmlformats.org/officeDocument/2006/relationships" id="261" r:id="R546a3c0de2f54f24"/>
    <p:sldId xmlns:r="http://schemas.openxmlformats.org/officeDocument/2006/relationships" id="262" r:id="Rfe715163f539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9b65001004178" /><Relationship Type="http://schemas.openxmlformats.org/officeDocument/2006/relationships/slide" Target="/ppt/slides/slide1.xml" Id="R57f1d02832a7410f" /><Relationship Type="http://schemas.openxmlformats.org/officeDocument/2006/relationships/slide" Target="/ppt/slides/slide2.xml" Id="Rc52ca6a8c27a40de" /><Relationship Type="http://schemas.openxmlformats.org/officeDocument/2006/relationships/slide" Target="/ppt/slides/slide3.xml" Id="R4d7391c51ad5488d" /><Relationship Type="http://schemas.openxmlformats.org/officeDocument/2006/relationships/slide" Target="/ppt/slides/slide4.xml" Id="R72ea3d8fa442465b" /><Relationship Type="http://schemas.openxmlformats.org/officeDocument/2006/relationships/slide" Target="/ppt/slides/slide5.xml" Id="Rba67258790594df1" /><Relationship Type="http://schemas.openxmlformats.org/officeDocument/2006/relationships/slide" Target="/ppt/slides/slide6.xml" Id="R546a3c0de2f54f24" /><Relationship Type="http://schemas.openxmlformats.org/officeDocument/2006/relationships/slide" Target="/ppt/slides/slide7.xml" Id="Rfe715163f539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e644a1c3e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60cea6a534971" /><Relationship Type="http://schemas.openxmlformats.org/officeDocument/2006/relationships/theme" Target="/ppt/slideMasters/theme/theme1.xml" Id="Rc6804062f9c248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60cea6a53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5d35ca9b5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0462dd9eb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54ceb37e1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486e6605040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1791e8629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509905f3849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e3652dd02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MOI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MOI RØR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97 247 430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8 072 463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6 917 782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21 414 965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58 199 528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Ægirs vei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40 14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971 004 525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MOI RØR AS</a:t>
            </a:r>
          </a:p>
        </p:txBody>
      </p:sp>
    </p:spTree>
  </p:cSld>
  <p:clrMapOvr>
    <a:masterClrMapping xmlns:a="http://schemas.openxmlformats.org/drawingml/2006/main"/>
  </p:clrMapOvr>
</p:sld>
</file>