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7bb41b282948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3ba7861f3b4786"/>
  </p:sldMasterIdLst>
  <p:sldIdLst>
    <p:sldId xmlns:r="http://schemas.openxmlformats.org/officeDocument/2006/relationships" id="256" r:id="Rc667c5f4d69b441c"/>
    <p:sldId xmlns:r="http://schemas.openxmlformats.org/officeDocument/2006/relationships" id="257" r:id="R2d60a50167854889"/>
    <p:sldId xmlns:r="http://schemas.openxmlformats.org/officeDocument/2006/relationships" id="258" r:id="Re8e0af7665304e7b"/>
    <p:sldId xmlns:r="http://schemas.openxmlformats.org/officeDocument/2006/relationships" id="259" r:id="Reaef3037bb3a4d17"/>
    <p:sldId xmlns:r="http://schemas.openxmlformats.org/officeDocument/2006/relationships" id="260" r:id="R429d2c031be54cd4"/>
    <p:sldId xmlns:r="http://schemas.openxmlformats.org/officeDocument/2006/relationships" id="261" r:id="Ree8d9af3725c4f55"/>
    <p:sldId xmlns:r="http://schemas.openxmlformats.org/officeDocument/2006/relationships" id="262" r:id="R5cdbc3c166eb4c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3ba7861f3b4786" /><Relationship Type="http://schemas.openxmlformats.org/officeDocument/2006/relationships/slide" Target="/ppt/slides/slide1.xml" Id="Rc667c5f4d69b441c" /><Relationship Type="http://schemas.openxmlformats.org/officeDocument/2006/relationships/slide" Target="/ppt/slides/slide2.xml" Id="R2d60a50167854889" /><Relationship Type="http://schemas.openxmlformats.org/officeDocument/2006/relationships/slide" Target="/ppt/slides/slide3.xml" Id="Re8e0af7665304e7b" /><Relationship Type="http://schemas.openxmlformats.org/officeDocument/2006/relationships/slide" Target="/ppt/slides/slide4.xml" Id="Reaef3037bb3a4d17" /><Relationship Type="http://schemas.openxmlformats.org/officeDocument/2006/relationships/slide" Target="/ppt/slides/slide5.xml" Id="R429d2c031be54cd4" /><Relationship Type="http://schemas.openxmlformats.org/officeDocument/2006/relationships/slide" Target="/ppt/slides/slide6.xml" Id="Ree8d9af3725c4f55" /><Relationship Type="http://schemas.openxmlformats.org/officeDocument/2006/relationships/slide" Target="/ppt/slides/slide7.xml" Id="R5cdbc3c166eb4c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5feb3bc4644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01050f8254414f" /><Relationship Type="http://schemas.openxmlformats.org/officeDocument/2006/relationships/theme" Target="/ppt/slideMasters/theme/theme1.xml" Id="Rf0f6c093bd4d432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01050f825441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3887b5e8545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eeb6096fb42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26f7d960e4c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bfa2c20c5244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0fd900a3447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021d5f6394d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d68f039de4c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MOI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MOI RØR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97 247 430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8 072 463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6 917 782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21 414 965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58 199 528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INSTALCO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Ægirs vei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40 14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971 004 525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MOI RØR AS</a:t>
            </a:r>
          </a:p>
        </p:txBody>
      </p:sp>
    </p:spTree>
  </p:cSld>
  <p:clrMapOvr>
    <a:masterClrMapping xmlns:a="http://schemas.openxmlformats.org/drawingml/2006/main"/>
  </p:clrMapOvr>
</p:sld>
</file>