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44ed6afac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07adb4b544cad"/>
  </p:sldMasterIdLst>
  <p:sldIdLst>
    <p:sldId xmlns:r="http://schemas.openxmlformats.org/officeDocument/2006/relationships" id="256" r:id="Rb5101dee8b6c42d1"/>
    <p:sldId xmlns:r="http://schemas.openxmlformats.org/officeDocument/2006/relationships" id="257" r:id="R4d027654f4c34426"/>
    <p:sldId xmlns:r="http://schemas.openxmlformats.org/officeDocument/2006/relationships" id="258" r:id="R18b4b7f1da1f4e65"/>
    <p:sldId xmlns:r="http://schemas.openxmlformats.org/officeDocument/2006/relationships" id="259" r:id="R7fc3fd400ca4484d"/>
    <p:sldId xmlns:r="http://schemas.openxmlformats.org/officeDocument/2006/relationships" id="260" r:id="Rd2279d85b638469c"/>
    <p:sldId xmlns:r="http://schemas.openxmlformats.org/officeDocument/2006/relationships" id="261" r:id="Re4ac43bc7b0d49b3"/>
    <p:sldId xmlns:r="http://schemas.openxmlformats.org/officeDocument/2006/relationships" id="262" r:id="Rf618f28b6cce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07adb4b544cad" /><Relationship Type="http://schemas.openxmlformats.org/officeDocument/2006/relationships/slide" Target="/ppt/slides/slide1.xml" Id="Rb5101dee8b6c42d1" /><Relationship Type="http://schemas.openxmlformats.org/officeDocument/2006/relationships/slide" Target="/ppt/slides/slide2.xml" Id="R4d027654f4c34426" /><Relationship Type="http://schemas.openxmlformats.org/officeDocument/2006/relationships/slide" Target="/ppt/slides/slide3.xml" Id="R18b4b7f1da1f4e65" /><Relationship Type="http://schemas.openxmlformats.org/officeDocument/2006/relationships/slide" Target="/ppt/slides/slide4.xml" Id="R7fc3fd400ca4484d" /><Relationship Type="http://schemas.openxmlformats.org/officeDocument/2006/relationships/slide" Target="/ppt/slides/slide5.xml" Id="Rd2279d85b638469c" /><Relationship Type="http://schemas.openxmlformats.org/officeDocument/2006/relationships/slide" Target="/ppt/slides/slide6.xml" Id="Re4ac43bc7b0d49b3" /><Relationship Type="http://schemas.openxmlformats.org/officeDocument/2006/relationships/slide" Target="/ppt/slides/slide7.xml" Id="Rf618f28b6cce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55cce2436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b09c929344aba" /><Relationship Type="http://schemas.openxmlformats.org/officeDocument/2006/relationships/theme" Target="/ppt/slideMasters/theme/theme1.xml" Id="R85c6ebf15f10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9b09c92934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b7a6f091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f70987f15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db112273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60cae4f7b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4ed62e334d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83746174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d014f2cb42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