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60b3959e6414d2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6e180bf43fc439a"/>
  </p:sldMasterIdLst>
  <p:sldIdLst>
    <p:sldId xmlns:r="http://schemas.openxmlformats.org/officeDocument/2006/relationships" id="256" r:id="Re654df17009344ed"/>
    <p:sldId xmlns:r="http://schemas.openxmlformats.org/officeDocument/2006/relationships" id="257" r:id="R2156afe1cbf4430f"/>
    <p:sldId xmlns:r="http://schemas.openxmlformats.org/officeDocument/2006/relationships" id="258" r:id="Rc003cfc1ba1a415d"/>
    <p:sldId xmlns:r="http://schemas.openxmlformats.org/officeDocument/2006/relationships" id="259" r:id="R34b25a0e086c4fec"/>
    <p:sldId xmlns:r="http://schemas.openxmlformats.org/officeDocument/2006/relationships" id="260" r:id="R4e9b649f4c9d488a"/>
    <p:sldId xmlns:r="http://schemas.openxmlformats.org/officeDocument/2006/relationships" id="261" r:id="R215b726ae29343bb"/>
    <p:sldId xmlns:r="http://schemas.openxmlformats.org/officeDocument/2006/relationships" id="262" r:id="R9007b9b32763415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e180bf43fc439a" /><Relationship Type="http://schemas.openxmlformats.org/officeDocument/2006/relationships/slide" Target="/ppt/slides/slide1.xml" Id="Re654df17009344ed" /><Relationship Type="http://schemas.openxmlformats.org/officeDocument/2006/relationships/slide" Target="/ppt/slides/slide2.xml" Id="R2156afe1cbf4430f" /><Relationship Type="http://schemas.openxmlformats.org/officeDocument/2006/relationships/slide" Target="/ppt/slides/slide3.xml" Id="Rc003cfc1ba1a415d" /><Relationship Type="http://schemas.openxmlformats.org/officeDocument/2006/relationships/slide" Target="/ppt/slides/slide4.xml" Id="R34b25a0e086c4fec" /><Relationship Type="http://schemas.openxmlformats.org/officeDocument/2006/relationships/slide" Target="/ppt/slides/slide5.xml" Id="R4e9b649f4c9d488a" /><Relationship Type="http://schemas.openxmlformats.org/officeDocument/2006/relationships/slide" Target="/ppt/slides/slide6.xml" Id="R215b726ae29343bb" /><Relationship Type="http://schemas.openxmlformats.org/officeDocument/2006/relationships/slide" Target="/ppt/slides/slide7.xml" Id="R9007b9b32763415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df4fed29da4b9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6666a9f4c143f8" /><Relationship Type="http://schemas.openxmlformats.org/officeDocument/2006/relationships/theme" Target="/ppt/slideMasters/theme/theme1.xml" Id="R07899e76897242c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86666a9f4c143f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7a351e04ca492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3c07592ac942d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8e0b6ea1934e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9cfebf1ddb4bf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b983f754bf4bb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244212800b4f5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9d705e47764a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INTERIØR VESTFOLD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INTERIØR VESTFOLD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INTERIØR VESTFOLD AS ble etablert [år] og holder til i Stavern.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INTERIØR VESTFOLD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INTERIØR VESTFOLD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INTERIØR VESTFOLD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755 429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541 431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130 668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1 189 784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6 780 030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INTERIØR VESTFOLD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NILSEN-MOE KIRSTI MOSSE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INTERIØR VESTFOLD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Tyrihansveien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3292 Stavern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90 69 80 07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971 003 375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INTERIØR VESTFOLD AS</a:t>
            </a:r>
          </a:p>
        </p:txBody>
      </p:sp>
    </p:spTree>
  </p:cSld>
  <p:clrMapOvr>
    <a:masterClrMapping xmlns:a="http://schemas.openxmlformats.org/drawingml/2006/main"/>
  </p:clrMapOvr>
</p:sld>
</file>