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92db6a69044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096e2229e473e"/>
  </p:sldMasterIdLst>
  <p:sldIdLst>
    <p:sldId xmlns:r="http://schemas.openxmlformats.org/officeDocument/2006/relationships" id="256" r:id="R7b3795c0c1374bc4"/>
    <p:sldId xmlns:r="http://schemas.openxmlformats.org/officeDocument/2006/relationships" id="257" r:id="R55dd563bdbb8427d"/>
    <p:sldId xmlns:r="http://schemas.openxmlformats.org/officeDocument/2006/relationships" id="258" r:id="R531fbf7d3a484f37"/>
    <p:sldId xmlns:r="http://schemas.openxmlformats.org/officeDocument/2006/relationships" id="259" r:id="R7196b3e4043e4623"/>
    <p:sldId xmlns:r="http://schemas.openxmlformats.org/officeDocument/2006/relationships" id="260" r:id="Ra457a8e80f274f8b"/>
    <p:sldId xmlns:r="http://schemas.openxmlformats.org/officeDocument/2006/relationships" id="261" r:id="Re5acecadbc9045d7"/>
    <p:sldId xmlns:r="http://schemas.openxmlformats.org/officeDocument/2006/relationships" id="262" r:id="R8564f982437f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096e2229e473e" /><Relationship Type="http://schemas.openxmlformats.org/officeDocument/2006/relationships/slide" Target="/ppt/slides/slide1.xml" Id="R7b3795c0c1374bc4" /><Relationship Type="http://schemas.openxmlformats.org/officeDocument/2006/relationships/slide" Target="/ppt/slides/slide2.xml" Id="R55dd563bdbb8427d" /><Relationship Type="http://schemas.openxmlformats.org/officeDocument/2006/relationships/slide" Target="/ppt/slides/slide3.xml" Id="R531fbf7d3a484f37" /><Relationship Type="http://schemas.openxmlformats.org/officeDocument/2006/relationships/slide" Target="/ppt/slides/slide4.xml" Id="R7196b3e4043e4623" /><Relationship Type="http://schemas.openxmlformats.org/officeDocument/2006/relationships/slide" Target="/ppt/slides/slide5.xml" Id="Ra457a8e80f274f8b" /><Relationship Type="http://schemas.openxmlformats.org/officeDocument/2006/relationships/slide" Target="/ppt/slides/slide6.xml" Id="Re5acecadbc9045d7" /><Relationship Type="http://schemas.openxmlformats.org/officeDocument/2006/relationships/slide" Target="/ppt/slides/slide7.xml" Id="R8564f982437f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b813c05b94c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17c2d62a9419a" /><Relationship Type="http://schemas.openxmlformats.org/officeDocument/2006/relationships/theme" Target="/ppt/slideMasters/theme/theme1.xml" Id="Rc30333109d0b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17c2d62a9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de6c5b49b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1a321c9c2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7c7ac9e744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ad1f614e4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ea987218e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cc9fab04e4e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8f8eb30e2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GULLICHSEN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GULLICHSEN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BOYE ERIK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87E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01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erik.boye@mobilpost.no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