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411d5aaf1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48d2d4ef0436f"/>
  </p:sldMasterIdLst>
  <p:sldIdLst>
    <p:sldId xmlns:r="http://schemas.openxmlformats.org/officeDocument/2006/relationships" id="256" r:id="Re83d1afad8b64e01"/>
    <p:sldId xmlns:r="http://schemas.openxmlformats.org/officeDocument/2006/relationships" id="257" r:id="R7df226946e664a4e"/>
    <p:sldId xmlns:r="http://schemas.openxmlformats.org/officeDocument/2006/relationships" id="258" r:id="R4a27db779e3843a7"/>
    <p:sldId xmlns:r="http://schemas.openxmlformats.org/officeDocument/2006/relationships" id="259" r:id="R979f73f7f4b14aae"/>
    <p:sldId xmlns:r="http://schemas.openxmlformats.org/officeDocument/2006/relationships" id="260" r:id="R5cfc0e8078ce4c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48d2d4ef0436f" /><Relationship Type="http://schemas.openxmlformats.org/officeDocument/2006/relationships/slide" Target="/ppt/slides/slide1.xml" Id="Re83d1afad8b64e01" /><Relationship Type="http://schemas.openxmlformats.org/officeDocument/2006/relationships/slide" Target="/ppt/slides/slide2.xml" Id="R7df226946e664a4e" /><Relationship Type="http://schemas.openxmlformats.org/officeDocument/2006/relationships/slide" Target="/ppt/slides/slide3.xml" Id="R4a27db779e3843a7" /><Relationship Type="http://schemas.openxmlformats.org/officeDocument/2006/relationships/slide" Target="/ppt/slides/slide4.xml" Id="R979f73f7f4b14aae" /><Relationship Type="http://schemas.openxmlformats.org/officeDocument/2006/relationships/slide" Target="/ppt/slides/slide5.xml" Id="R5cfc0e8078ce4c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47a26003e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acd2dce2240a4" /><Relationship Type="http://schemas.openxmlformats.org/officeDocument/2006/relationships/theme" Target="/ppt/slideMasters/theme/theme1.xml" Id="R0585c52cbacc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acd2dce22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e9569b3ea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c313045a3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fea414a1b4c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7a5e70c6e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52eb01fb3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HELLVIK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INVESTOR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INVESTOR AS</a:t>
            </a:r>
          </a:p>
        </p:txBody>
      </p:sp>
    </p:spTree>
  </p:cSld>
  <p:clrMapOvr>
    <a:masterClrMapping xmlns:a="http://schemas.openxmlformats.org/drawingml/2006/main"/>
  </p:clrMapOvr>
</p:sld>
</file>