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5eb690423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6b4da230f643bb"/>
  </p:sldMasterIdLst>
  <p:sldIdLst>
    <p:sldId xmlns:r="http://schemas.openxmlformats.org/officeDocument/2006/relationships" id="256" r:id="R2216b8b283fe4f7b"/>
    <p:sldId xmlns:r="http://schemas.openxmlformats.org/officeDocument/2006/relationships" id="257" r:id="R52c0c221e15748db"/>
    <p:sldId xmlns:r="http://schemas.openxmlformats.org/officeDocument/2006/relationships" id="258" r:id="R2d7e9fed966b4b95"/>
    <p:sldId xmlns:r="http://schemas.openxmlformats.org/officeDocument/2006/relationships" id="259" r:id="R385cbff10b184ca9"/>
    <p:sldId xmlns:r="http://schemas.openxmlformats.org/officeDocument/2006/relationships" id="260" r:id="R241a77012bff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b4da230f643bb" /><Relationship Type="http://schemas.openxmlformats.org/officeDocument/2006/relationships/slide" Target="/ppt/slides/slide1.xml" Id="R2216b8b283fe4f7b" /><Relationship Type="http://schemas.openxmlformats.org/officeDocument/2006/relationships/slide" Target="/ppt/slides/slide2.xml" Id="R52c0c221e15748db" /><Relationship Type="http://schemas.openxmlformats.org/officeDocument/2006/relationships/slide" Target="/ppt/slides/slide3.xml" Id="R2d7e9fed966b4b95" /><Relationship Type="http://schemas.openxmlformats.org/officeDocument/2006/relationships/slide" Target="/ppt/slides/slide4.xml" Id="R385cbff10b184ca9" /><Relationship Type="http://schemas.openxmlformats.org/officeDocument/2006/relationships/slide" Target="/ppt/slides/slide5.xml" Id="R241a77012bff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fc3a3eef5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b84ec46ab4656" /><Relationship Type="http://schemas.openxmlformats.org/officeDocument/2006/relationships/theme" Target="/ppt/slideMasters/theme/theme1.xml" Id="Rf4d24dc99361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eb84ec46ab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127b6c273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335b4775e48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9ba789363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7d245ff45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3c994a25c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TREBA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TREBA AS</a:t>
            </a:r>
          </a:p>
        </p:txBody>
      </p:sp>
    </p:spTree>
  </p:cSld>
  <p:clrMapOvr>
    <a:masterClrMapping xmlns:a="http://schemas.openxmlformats.org/drawingml/2006/main"/>
  </p:clrMapOvr>
</p:sld>
</file>