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5dcdd6db342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fbf136545d440f"/>
  </p:sldMasterIdLst>
  <p:sldIdLst>
    <p:sldId xmlns:r="http://schemas.openxmlformats.org/officeDocument/2006/relationships" id="256" r:id="R3bca1d09f6ff427d"/>
    <p:sldId xmlns:r="http://schemas.openxmlformats.org/officeDocument/2006/relationships" id="257" r:id="R65a8073e7d824d37"/>
    <p:sldId xmlns:r="http://schemas.openxmlformats.org/officeDocument/2006/relationships" id="258" r:id="R7f727e0130394bc1"/>
    <p:sldId xmlns:r="http://schemas.openxmlformats.org/officeDocument/2006/relationships" id="259" r:id="R61a4defc1e054c7a"/>
    <p:sldId xmlns:r="http://schemas.openxmlformats.org/officeDocument/2006/relationships" id="260" r:id="Rc754949db79a40b1"/>
    <p:sldId xmlns:r="http://schemas.openxmlformats.org/officeDocument/2006/relationships" id="261" r:id="Rbfa9b15a76c6478d"/>
    <p:sldId xmlns:r="http://schemas.openxmlformats.org/officeDocument/2006/relationships" id="262" r:id="Rd4a593ba8466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bf136545d440f" /><Relationship Type="http://schemas.openxmlformats.org/officeDocument/2006/relationships/slide" Target="/ppt/slides/slide1.xml" Id="R3bca1d09f6ff427d" /><Relationship Type="http://schemas.openxmlformats.org/officeDocument/2006/relationships/slide" Target="/ppt/slides/slide2.xml" Id="R65a8073e7d824d37" /><Relationship Type="http://schemas.openxmlformats.org/officeDocument/2006/relationships/slide" Target="/ppt/slides/slide3.xml" Id="R7f727e0130394bc1" /><Relationship Type="http://schemas.openxmlformats.org/officeDocument/2006/relationships/slide" Target="/ppt/slides/slide4.xml" Id="R61a4defc1e054c7a" /><Relationship Type="http://schemas.openxmlformats.org/officeDocument/2006/relationships/slide" Target="/ppt/slides/slide5.xml" Id="Rc754949db79a40b1" /><Relationship Type="http://schemas.openxmlformats.org/officeDocument/2006/relationships/slide" Target="/ppt/slides/slide6.xml" Id="Rbfa9b15a76c6478d" /><Relationship Type="http://schemas.openxmlformats.org/officeDocument/2006/relationships/slide" Target="/ppt/slides/slide7.xml" Id="Rd4a593ba8466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12dcccbf149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340586e7f4faa" /><Relationship Type="http://schemas.openxmlformats.org/officeDocument/2006/relationships/theme" Target="/ppt/slideMasters/theme/theme1.xml" Id="R144575e2774543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c340586e7f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cc6d587c2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ac5cfb0e64b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282a04dd044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de0419143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a80ae517440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85ddeb3c4b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d3799cb50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ISACHSEN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ISACHSEN ANLEGG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1 240 176 000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13 163 000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15 535 000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509 856 000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 ENTREPRENØRER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23 24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post@isachsenas.no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www.isachsenanlegg.no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970 999 507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ISACHSEN ANLEGG AS</a:t>
            </a:r>
          </a:p>
        </p:txBody>
      </p:sp>
    </p:spTree>
  </p:cSld>
  <p:clrMapOvr>
    <a:masterClrMapping xmlns:a="http://schemas.openxmlformats.org/drawingml/2006/main"/>
  </p:clrMapOvr>
</p:sld>
</file>