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dc9d29a5a440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c9a1ea1bad4e01"/>
  </p:sldMasterIdLst>
  <p:sldIdLst>
    <p:sldId xmlns:r="http://schemas.openxmlformats.org/officeDocument/2006/relationships" id="256" r:id="Rc9206cbcad174c9e"/>
    <p:sldId xmlns:r="http://schemas.openxmlformats.org/officeDocument/2006/relationships" id="257" r:id="Rdf1bfb822f8d4492"/>
    <p:sldId xmlns:r="http://schemas.openxmlformats.org/officeDocument/2006/relationships" id="258" r:id="R3f56e4f85bdf48b9"/>
    <p:sldId xmlns:r="http://schemas.openxmlformats.org/officeDocument/2006/relationships" id="259" r:id="R320c945f2fa14fc8"/>
    <p:sldId xmlns:r="http://schemas.openxmlformats.org/officeDocument/2006/relationships" id="260" r:id="R872a779f947545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c9a1ea1bad4e01" /><Relationship Type="http://schemas.openxmlformats.org/officeDocument/2006/relationships/slide" Target="/ppt/slides/slide1.xml" Id="Rc9206cbcad174c9e" /><Relationship Type="http://schemas.openxmlformats.org/officeDocument/2006/relationships/slide" Target="/ppt/slides/slide2.xml" Id="Rdf1bfb822f8d4492" /><Relationship Type="http://schemas.openxmlformats.org/officeDocument/2006/relationships/slide" Target="/ppt/slides/slide3.xml" Id="R3f56e4f85bdf48b9" /><Relationship Type="http://schemas.openxmlformats.org/officeDocument/2006/relationships/slide" Target="/ppt/slides/slide4.xml" Id="R320c945f2fa14fc8" /><Relationship Type="http://schemas.openxmlformats.org/officeDocument/2006/relationships/slide" Target="/ppt/slides/slide5.xml" Id="R872a779f947545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2127ea47c14e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c80679d334f84" /><Relationship Type="http://schemas.openxmlformats.org/officeDocument/2006/relationships/theme" Target="/ppt/slideMasters/theme/theme1.xml" Id="Rad7cb796ecce45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9c80679d334f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f6fd1c39d46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00b5f52ccb48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5fca35f354e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5f7b0b88af45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af854e87845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SPRINKLER INSTALLASJON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SPRINKLER INSTALLASJON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970 999 426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INSTALLASJON AS</a:t>
            </a:r>
          </a:p>
        </p:txBody>
      </p:sp>
    </p:spTree>
  </p:cSld>
  <p:clrMapOvr>
    <a:masterClrMapping xmlns:a="http://schemas.openxmlformats.org/drawingml/2006/main"/>
  </p:clrMapOvr>
</p:sld>
</file>