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a38d4832049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2e7eb4efd54c3a"/>
  </p:sldMasterIdLst>
  <p:sldIdLst>
    <p:sldId xmlns:r="http://schemas.openxmlformats.org/officeDocument/2006/relationships" id="256" r:id="Ra8af26da51fd4ac6"/>
    <p:sldId xmlns:r="http://schemas.openxmlformats.org/officeDocument/2006/relationships" id="257" r:id="Rd6a01ebcc0a34fc6"/>
    <p:sldId xmlns:r="http://schemas.openxmlformats.org/officeDocument/2006/relationships" id="258" r:id="R9a170ed5822846fb"/>
    <p:sldId xmlns:r="http://schemas.openxmlformats.org/officeDocument/2006/relationships" id="259" r:id="Rd3b9d603847d4408"/>
    <p:sldId xmlns:r="http://schemas.openxmlformats.org/officeDocument/2006/relationships" id="260" r:id="Rbd4088633a434839"/>
    <p:sldId xmlns:r="http://schemas.openxmlformats.org/officeDocument/2006/relationships" id="261" r:id="R23ccb275a652488b"/>
    <p:sldId xmlns:r="http://schemas.openxmlformats.org/officeDocument/2006/relationships" id="262" r:id="R0907867e84c646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e7eb4efd54c3a" /><Relationship Type="http://schemas.openxmlformats.org/officeDocument/2006/relationships/slide" Target="/ppt/slides/slide1.xml" Id="Ra8af26da51fd4ac6" /><Relationship Type="http://schemas.openxmlformats.org/officeDocument/2006/relationships/slide" Target="/ppt/slides/slide2.xml" Id="Rd6a01ebcc0a34fc6" /><Relationship Type="http://schemas.openxmlformats.org/officeDocument/2006/relationships/slide" Target="/ppt/slides/slide3.xml" Id="R9a170ed5822846fb" /><Relationship Type="http://schemas.openxmlformats.org/officeDocument/2006/relationships/slide" Target="/ppt/slides/slide4.xml" Id="Rd3b9d603847d4408" /><Relationship Type="http://schemas.openxmlformats.org/officeDocument/2006/relationships/slide" Target="/ppt/slides/slide5.xml" Id="Rbd4088633a434839" /><Relationship Type="http://schemas.openxmlformats.org/officeDocument/2006/relationships/slide" Target="/ppt/slides/slide6.xml" Id="R23ccb275a652488b" /><Relationship Type="http://schemas.openxmlformats.org/officeDocument/2006/relationships/slide" Target="/ppt/slides/slide7.xml" Id="R0907867e84c646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d77baf33841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a9e9d77da495d" /><Relationship Type="http://schemas.openxmlformats.org/officeDocument/2006/relationships/theme" Target="/ppt/slideMasters/theme/theme1.xml" Id="R092aa7d2be16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a9e9d77da49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b09d7e0da42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d3e00c49148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02c6157d247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88d6600d847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651f50ed9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d957d3f7b4a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3472bbe96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