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1792da8f8743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b841555b3e4b53"/>
  </p:sldMasterIdLst>
  <p:sldIdLst>
    <p:sldId xmlns:r="http://schemas.openxmlformats.org/officeDocument/2006/relationships" id="256" r:id="R3de046b8b2a0417b"/>
    <p:sldId xmlns:r="http://schemas.openxmlformats.org/officeDocument/2006/relationships" id="257" r:id="R09d84519919049d8"/>
    <p:sldId xmlns:r="http://schemas.openxmlformats.org/officeDocument/2006/relationships" id="258" r:id="R7334b4b6d9344594"/>
    <p:sldId xmlns:r="http://schemas.openxmlformats.org/officeDocument/2006/relationships" id="259" r:id="Rf278077e3fcf4f29"/>
    <p:sldId xmlns:r="http://schemas.openxmlformats.org/officeDocument/2006/relationships" id="260" r:id="R7af8e27a1ad54b06"/>
    <p:sldId xmlns:r="http://schemas.openxmlformats.org/officeDocument/2006/relationships" id="261" r:id="Rc8c53ab471e24b40"/>
    <p:sldId xmlns:r="http://schemas.openxmlformats.org/officeDocument/2006/relationships" id="262" r:id="Rc8a1107f6f394f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b841555b3e4b53" /><Relationship Type="http://schemas.openxmlformats.org/officeDocument/2006/relationships/slide" Target="/ppt/slides/slide1.xml" Id="R3de046b8b2a0417b" /><Relationship Type="http://schemas.openxmlformats.org/officeDocument/2006/relationships/slide" Target="/ppt/slides/slide2.xml" Id="R09d84519919049d8" /><Relationship Type="http://schemas.openxmlformats.org/officeDocument/2006/relationships/slide" Target="/ppt/slides/slide3.xml" Id="R7334b4b6d9344594" /><Relationship Type="http://schemas.openxmlformats.org/officeDocument/2006/relationships/slide" Target="/ppt/slides/slide4.xml" Id="Rf278077e3fcf4f29" /><Relationship Type="http://schemas.openxmlformats.org/officeDocument/2006/relationships/slide" Target="/ppt/slides/slide5.xml" Id="R7af8e27a1ad54b06" /><Relationship Type="http://schemas.openxmlformats.org/officeDocument/2006/relationships/slide" Target="/ppt/slides/slide6.xml" Id="Rc8c53ab471e24b40" /><Relationship Type="http://schemas.openxmlformats.org/officeDocument/2006/relationships/slide" Target="/ppt/slides/slide7.xml" Id="Rc8a1107f6f394f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edbe332c904c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0414b477f4091" /><Relationship Type="http://schemas.openxmlformats.org/officeDocument/2006/relationships/theme" Target="/ppt/slideMasters/theme/theme1.xml" Id="Rbc8946ef567645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70414b477f40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67e3cb79c44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761b43ed745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5c777aaec44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67e20de1346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3d41b492e4f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87638138f46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5a92b8ca24b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EIKA ØKONOMI MIDT-NORGE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EIKA ØKONOMI MIDT-NORGE AS ble etablert [år] og holder til i Hegra.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34 206 046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3 788 631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3 039 854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1 039 853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10 448 966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HEGRA SPAREBANK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Bergs veg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7520 Hegra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84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post.eomn@eika.no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www.eikaokonomi.no/midt-norge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970 999 213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