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ebe67b1064e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fb6728b784fc7"/>
  </p:sldMasterIdLst>
  <p:sldIdLst>
    <p:sldId xmlns:r="http://schemas.openxmlformats.org/officeDocument/2006/relationships" id="256" r:id="R0a778b1dd6374729"/>
    <p:sldId xmlns:r="http://schemas.openxmlformats.org/officeDocument/2006/relationships" id="257" r:id="R1f9f3e095c614945"/>
    <p:sldId xmlns:r="http://schemas.openxmlformats.org/officeDocument/2006/relationships" id="258" r:id="R4e86ed6041d441a9"/>
    <p:sldId xmlns:r="http://schemas.openxmlformats.org/officeDocument/2006/relationships" id="259" r:id="R41db8273fb4e4e84"/>
    <p:sldId xmlns:r="http://schemas.openxmlformats.org/officeDocument/2006/relationships" id="260" r:id="Re2fbecbdf3a742a0"/>
    <p:sldId xmlns:r="http://schemas.openxmlformats.org/officeDocument/2006/relationships" id="261" r:id="R3462d9ea3fd0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fb6728b784fc7" /><Relationship Type="http://schemas.openxmlformats.org/officeDocument/2006/relationships/slide" Target="/ppt/slides/slide1.xml" Id="R0a778b1dd6374729" /><Relationship Type="http://schemas.openxmlformats.org/officeDocument/2006/relationships/slide" Target="/ppt/slides/slide2.xml" Id="R1f9f3e095c614945" /><Relationship Type="http://schemas.openxmlformats.org/officeDocument/2006/relationships/slide" Target="/ppt/slides/slide3.xml" Id="R4e86ed6041d441a9" /><Relationship Type="http://schemas.openxmlformats.org/officeDocument/2006/relationships/slide" Target="/ppt/slides/slide4.xml" Id="R41db8273fb4e4e84" /><Relationship Type="http://schemas.openxmlformats.org/officeDocument/2006/relationships/slide" Target="/ppt/slides/slide5.xml" Id="Re2fbecbdf3a742a0" /><Relationship Type="http://schemas.openxmlformats.org/officeDocument/2006/relationships/slide" Target="/ppt/slides/slide6.xml" Id="R3462d9ea3fd0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30b0766e2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861ab0d0e4c6e" /><Relationship Type="http://schemas.openxmlformats.org/officeDocument/2006/relationships/theme" Target="/ppt/slideMasters/theme/theme1.xml" Id="R8d58a531af21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d861ab0d0e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06b5989e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881d44c72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3812d2059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25ee5258a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ee5eab86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4e81c0ec2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