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bb2514379742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b0aee6c4074cb4"/>
  </p:sldMasterIdLst>
  <p:sldIdLst>
    <p:sldId xmlns:r="http://schemas.openxmlformats.org/officeDocument/2006/relationships" id="256" r:id="R66c8f2acad944c70"/>
    <p:sldId xmlns:r="http://schemas.openxmlformats.org/officeDocument/2006/relationships" id="257" r:id="R8dd8f597fdb44a1c"/>
    <p:sldId xmlns:r="http://schemas.openxmlformats.org/officeDocument/2006/relationships" id="258" r:id="R91599271d7634388"/>
    <p:sldId xmlns:r="http://schemas.openxmlformats.org/officeDocument/2006/relationships" id="259" r:id="R82b2621dd97b4139"/>
    <p:sldId xmlns:r="http://schemas.openxmlformats.org/officeDocument/2006/relationships" id="260" r:id="Ra15fa7ad15094418"/>
    <p:sldId xmlns:r="http://schemas.openxmlformats.org/officeDocument/2006/relationships" id="261" r:id="Rcb194d83a6af4114"/>
    <p:sldId xmlns:r="http://schemas.openxmlformats.org/officeDocument/2006/relationships" id="262" r:id="R4c45b414b4b743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b0aee6c4074cb4" /><Relationship Type="http://schemas.openxmlformats.org/officeDocument/2006/relationships/slide" Target="/ppt/slides/slide1.xml" Id="R66c8f2acad944c70" /><Relationship Type="http://schemas.openxmlformats.org/officeDocument/2006/relationships/slide" Target="/ppt/slides/slide2.xml" Id="R8dd8f597fdb44a1c" /><Relationship Type="http://schemas.openxmlformats.org/officeDocument/2006/relationships/slide" Target="/ppt/slides/slide3.xml" Id="R91599271d7634388" /><Relationship Type="http://schemas.openxmlformats.org/officeDocument/2006/relationships/slide" Target="/ppt/slides/slide4.xml" Id="R82b2621dd97b4139" /><Relationship Type="http://schemas.openxmlformats.org/officeDocument/2006/relationships/slide" Target="/ppt/slides/slide5.xml" Id="Ra15fa7ad15094418" /><Relationship Type="http://schemas.openxmlformats.org/officeDocument/2006/relationships/slide" Target="/ppt/slides/slide6.xml" Id="Rcb194d83a6af4114" /><Relationship Type="http://schemas.openxmlformats.org/officeDocument/2006/relationships/slide" Target="/ppt/slides/slide7.xml" Id="R4c45b414b4b743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59e20a513846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125c4acdf4bbb" /><Relationship Type="http://schemas.openxmlformats.org/officeDocument/2006/relationships/theme" Target="/ppt/slideMasters/theme/theme1.xml" Id="Redd8e8ca2a8241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3125c4acdf4b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96ab6d3b546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850738e9f49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a3a8d05854a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0ada45f5e45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227d2307b4d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87d25911f41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d79f6184447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ELEKTRISK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ELEKTRISK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ELEKTRISK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ELEKTRISK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ELEKTRISK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ELEKTRISK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59 106 110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4 503 935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5 665 392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18 924 870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33 267 363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ELEKTRISK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INSTALCO NORDIC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ELEKTRISK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D9, Myrens verksted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87 16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vs@elektrisk.no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www.elektrisk.no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970 994 149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ELEKTRISK AS</a:t>
            </a:r>
          </a:p>
        </p:txBody>
      </p:sp>
    </p:spTree>
  </p:cSld>
  <p:clrMapOvr>
    <a:masterClrMapping xmlns:a="http://schemas.openxmlformats.org/drawingml/2006/main"/>
  </p:clrMapOvr>
</p:sld>
</file>