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a1786e331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8f21f553fe4916"/>
  </p:sldMasterIdLst>
  <p:sldIdLst>
    <p:sldId xmlns:r="http://schemas.openxmlformats.org/officeDocument/2006/relationships" id="256" r:id="R703c6006ff914706"/>
    <p:sldId xmlns:r="http://schemas.openxmlformats.org/officeDocument/2006/relationships" id="257" r:id="Rafdf9b2ea26048d4"/>
    <p:sldId xmlns:r="http://schemas.openxmlformats.org/officeDocument/2006/relationships" id="258" r:id="R2ca09c7d786e4bab"/>
    <p:sldId xmlns:r="http://schemas.openxmlformats.org/officeDocument/2006/relationships" id="259" r:id="Rdb669885f6334440"/>
    <p:sldId xmlns:r="http://schemas.openxmlformats.org/officeDocument/2006/relationships" id="260" r:id="R3ca60fab784a4b07"/>
    <p:sldId xmlns:r="http://schemas.openxmlformats.org/officeDocument/2006/relationships" id="261" r:id="R4b2152a5e5b449d6"/>
    <p:sldId xmlns:r="http://schemas.openxmlformats.org/officeDocument/2006/relationships" id="262" r:id="Rf8853968f239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f21f553fe4916" /><Relationship Type="http://schemas.openxmlformats.org/officeDocument/2006/relationships/slide" Target="/ppt/slides/slide1.xml" Id="R703c6006ff914706" /><Relationship Type="http://schemas.openxmlformats.org/officeDocument/2006/relationships/slide" Target="/ppt/slides/slide2.xml" Id="Rafdf9b2ea26048d4" /><Relationship Type="http://schemas.openxmlformats.org/officeDocument/2006/relationships/slide" Target="/ppt/slides/slide3.xml" Id="R2ca09c7d786e4bab" /><Relationship Type="http://schemas.openxmlformats.org/officeDocument/2006/relationships/slide" Target="/ppt/slides/slide4.xml" Id="Rdb669885f6334440" /><Relationship Type="http://schemas.openxmlformats.org/officeDocument/2006/relationships/slide" Target="/ppt/slides/slide5.xml" Id="R3ca60fab784a4b07" /><Relationship Type="http://schemas.openxmlformats.org/officeDocument/2006/relationships/slide" Target="/ppt/slides/slide6.xml" Id="R4b2152a5e5b449d6" /><Relationship Type="http://schemas.openxmlformats.org/officeDocument/2006/relationships/slide" Target="/ppt/slides/slide7.xml" Id="Rf8853968f239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c1c7ab1fc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6cdb81654559" /><Relationship Type="http://schemas.openxmlformats.org/officeDocument/2006/relationships/theme" Target="/ppt/slideMasters/theme/theme1.xml" Id="R2d88f0a1ed16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d86cdb8165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73b77035a40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2bb597d90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62bf5f595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82c93977e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c6997182d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078adfc447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a6bfb793d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