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9a0750032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e10826df2a4e46"/>
  </p:sldMasterIdLst>
  <p:sldIdLst>
    <p:sldId xmlns:r="http://schemas.openxmlformats.org/officeDocument/2006/relationships" id="256" r:id="R314037834acb4ad0"/>
    <p:sldId xmlns:r="http://schemas.openxmlformats.org/officeDocument/2006/relationships" id="257" r:id="R36fc957005084891"/>
    <p:sldId xmlns:r="http://schemas.openxmlformats.org/officeDocument/2006/relationships" id="258" r:id="R30ef4453415e464d"/>
    <p:sldId xmlns:r="http://schemas.openxmlformats.org/officeDocument/2006/relationships" id="259" r:id="Raacd758d6c1744d5"/>
    <p:sldId xmlns:r="http://schemas.openxmlformats.org/officeDocument/2006/relationships" id="260" r:id="R89f2ba2a564d437c"/>
    <p:sldId xmlns:r="http://schemas.openxmlformats.org/officeDocument/2006/relationships" id="261" r:id="Rd1358941d689497f"/>
    <p:sldId xmlns:r="http://schemas.openxmlformats.org/officeDocument/2006/relationships" id="262" r:id="Ref83ce19e77347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10826df2a4e46" /><Relationship Type="http://schemas.openxmlformats.org/officeDocument/2006/relationships/slide" Target="/ppt/slides/slide1.xml" Id="R314037834acb4ad0" /><Relationship Type="http://schemas.openxmlformats.org/officeDocument/2006/relationships/slide" Target="/ppt/slides/slide2.xml" Id="R36fc957005084891" /><Relationship Type="http://schemas.openxmlformats.org/officeDocument/2006/relationships/slide" Target="/ppt/slides/slide3.xml" Id="R30ef4453415e464d" /><Relationship Type="http://schemas.openxmlformats.org/officeDocument/2006/relationships/slide" Target="/ppt/slides/slide4.xml" Id="Raacd758d6c1744d5" /><Relationship Type="http://schemas.openxmlformats.org/officeDocument/2006/relationships/slide" Target="/ppt/slides/slide5.xml" Id="R89f2ba2a564d437c" /><Relationship Type="http://schemas.openxmlformats.org/officeDocument/2006/relationships/slide" Target="/ppt/slides/slide6.xml" Id="Rd1358941d689497f" /><Relationship Type="http://schemas.openxmlformats.org/officeDocument/2006/relationships/slide" Target="/ppt/slides/slide7.xml" Id="Ref83ce19e77347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425580728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227f2d36b4e14" /><Relationship Type="http://schemas.openxmlformats.org/officeDocument/2006/relationships/theme" Target="/ppt/slideMasters/theme/theme1.xml" Id="R50bc88e22b234e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227f2d36b4e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a5ecfb59149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7eaef32ab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2c1d0726e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32cc8bf2646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f3b7c14a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f37722534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3ddc6fef1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BÆRUM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OG BÆRUM GRAVESERVICE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27 587 768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5 855 769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KEISERAAS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STITT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Økriveien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08 19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post@abgrave.no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970 993 282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GRAVESERVICE AS</a:t>
            </a:r>
          </a:p>
        </p:txBody>
      </p:sp>
    </p:spTree>
  </p:cSld>
  <p:clrMapOvr>
    <a:masterClrMapping xmlns:a="http://schemas.openxmlformats.org/drawingml/2006/main"/>
  </p:clrMapOvr>
</p:sld>
</file>