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933d0dbf8a46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4c84878dbb4c94"/>
  </p:sldMasterIdLst>
  <p:sldIdLst>
    <p:sldId xmlns:r="http://schemas.openxmlformats.org/officeDocument/2006/relationships" id="256" r:id="R5b3b16aa89924746"/>
    <p:sldId xmlns:r="http://schemas.openxmlformats.org/officeDocument/2006/relationships" id="257" r:id="R400044f353144894"/>
    <p:sldId xmlns:r="http://schemas.openxmlformats.org/officeDocument/2006/relationships" id="258" r:id="R5be6e2dd2d2f4774"/>
    <p:sldId xmlns:r="http://schemas.openxmlformats.org/officeDocument/2006/relationships" id="259" r:id="Reecb3bf846694a6e"/>
    <p:sldId xmlns:r="http://schemas.openxmlformats.org/officeDocument/2006/relationships" id="260" r:id="Rd1780dc42cab4b8f"/>
    <p:sldId xmlns:r="http://schemas.openxmlformats.org/officeDocument/2006/relationships" id="261" r:id="Rd12e5b0c7a204dc1"/>
    <p:sldId xmlns:r="http://schemas.openxmlformats.org/officeDocument/2006/relationships" id="262" r:id="R64276d6b3b4e4d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4c84878dbb4c94" /><Relationship Type="http://schemas.openxmlformats.org/officeDocument/2006/relationships/slide" Target="/ppt/slides/slide1.xml" Id="R5b3b16aa89924746" /><Relationship Type="http://schemas.openxmlformats.org/officeDocument/2006/relationships/slide" Target="/ppt/slides/slide2.xml" Id="R400044f353144894" /><Relationship Type="http://schemas.openxmlformats.org/officeDocument/2006/relationships/slide" Target="/ppt/slides/slide3.xml" Id="R5be6e2dd2d2f4774" /><Relationship Type="http://schemas.openxmlformats.org/officeDocument/2006/relationships/slide" Target="/ppt/slides/slide4.xml" Id="Reecb3bf846694a6e" /><Relationship Type="http://schemas.openxmlformats.org/officeDocument/2006/relationships/slide" Target="/ppt/slides/slide5.xml" Id="Rd1780dc42cab4b8f" /><Relationship Type="http://schemas.openxmlformats.org/officeDocument/2006/relationships/slide" Target="/ppt/slides/slide6.xml" Id="Rd12e5b0c7a204dc1" /><Relationship Type="http://schemas.openxmlformats.org/officeDocument/2006/relationships/slide" Target="/ppt/slides/slide7.xml" Id="R64276d6b3b4e4d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517a28c7c64e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77a64031b4ee9" /><Relationship Type="http://schemas.openxmlformats.org/officeDocument/2006/relationships/theme" Target="/ppt/slideMasters/theme/theme1.xml" Id="R21ea0c68fb1944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f77a64031b4e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dc80988574e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1299588a349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1b777804142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2bad351234d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a8a1bcb9b41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cfb0ca2e044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1441f277c42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HEIMER AS ble etablert [år] og holder til i Lena.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38 568 978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2 793 685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2 056 100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20 964 829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ETA1886 AS  –  53,9 %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UNO HESTESPORT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HELIUM HOLDING AS  –  19,2 %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LIER VIGGO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Hveemsvegen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2850 Lena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16 57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post@heimer.no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970 991 557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HEIMER AS</a:t>
            </a:r>
          </a:p>
        </p:txBody>
      </p:sp>
    </p:spTree>
  </p:cSld>
  <p:clrMapOvr>
    <a:masterClrMapping xmlns:a="http://schemas.openxmlformats.org/drawingml/2006/main"/>
  </p:clrMapOvr>
</p:sld>
</file>