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9be816812d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679d5904db4377"/>
  </p:sldMasterIdLst>
  <p:sldIdLst>
    <p:sldId xmlns:r="http://schemas.openxmlformats.org/officeDocument/2006/relationships" id="256" r:id="R947728fa3fab47b5"/>
    <p:sldId xmlns:r="http://schemas.openxmlformats.org/officeDocument/2006/relationships" id="257" r:id="R843d5dc28133425d"/>
    <p:sldId xmlns:r="http://schemas.openxmlformats.org/officeDocument/2006/relationships" id="258" r:id="R4a231ee2a5d64e92"/>
    <p:sldId xmlns:r="http://schemas.openxmlformats.org/officeDocument/2006/relationships" id="259" r:id="R99b320a34e794e27"/>
    <p:sldId xmlns:r="http://schemas.openxmlformats.org/officeDocument/2006/relationships" id="260" r:id="R707b6339d64e4cfe"/>
    <p:sldId xmlns:r="http://schemas.openxmlformats.org/officeDocument/2006/relationships" id="261" r:id="R05792e1d2acd4360"/>
    <p:sldId xmlns:r="http://schemas.openxmlformats.org/officeDocument/2006/relationships" id="262" r:id="R513a53539b5d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79d5904db4377" /><Relationship Type="http://schemas.openxmlformats.org/officeDocument/2006/relationships/slide" Target="/ppt/slides/slide1.xml" Id="R947728fa3fab47b5" /><Relationship Type="http://schemas.openxmlformats.org/officeDocument/2006/relationships/slide" Target="/ppt/slides/slide2.xml" Id="R843d5dc28133425d" /><Relationship Type="http://schemas.openxmlformats.org/officeDocument/2006/relationships/slide" Target="/ppt/slides/slide3.xml" Id="R4a231ee2a5d64e92" /><Relationship Type="http://schemas.openxmlformats.org/officeDocument/2006/relationships/slide" Target="/ppt/slides/slide4.xml" Id="R99b320a34e794e27" /><Relationship Type="http://schemas.openxmlformats.org/officeDocument/2006/relationships/slide" Target="/ppt/slides/slide5.xml" Id="R707b6339d64e4cfe" /><Relationship Type="http://schemas.openxmlformats.org/officeDocument/2006/relationships/slide" Target="/ppt/slides/slide6.xml" Id="R05792e1d2acd4360" /><Relationship Type="http://schemas.openxmlformats.org/officeDocument/2006/relationships/slide" Target="/ppt/slides/slide7.xml" Id="R513a53539b5d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2ad4eab1845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f725c35a4a32" /><Relationship Type="http://schemas.openxmlformats.org/officeDocument/2006/relationships/theme" Target="/ppt/slideMasters/theme/theme1.xml" Id="R23cba2c9b038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3f725c35a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ecb008084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f8751e363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05f5d9e23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e57d403f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0bac462844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c8195802f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ef65ce512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TUSCA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TUSCA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22 645 879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22 571 216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133 977 340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2 192 560 618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2 192 581 169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ALEXANDRA N FORD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DANIEL PETER FORD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HANS PETER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Peter Jebsen, Nobels gate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970 991 247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TUSCA AS</a:t>
            </a:r>
          </a:p>
        </p:txBody>
      </p:sp>
    </p:spTree>
  </p:cSld>
  <p:clrMapOvr>
    <a:masterClrMapping xmlns:a="http://schemas.openxmlformats.org/drawingml/2006/main"/>
  </p:clrMapOvr>
</p:sld>
</file>