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daba82517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cb099476a46c1"/>
  </p:sldMasterIdLst>
  <p:sldIdLst>
    <p:sldId xmlns:r="http://schemas.openxmlformats.org/officeDocument/2006/relationships" id="256" r:id="R8bb71238d787496f"/>
    <p:sldId xmlns:r="http://schemas.openxmlformats.org/officeDocument/2006/relationships" id="257" r:id="R7b65da9fb0a9442d"/>
    <p:sldId xmlns:r="http://schemas.openxmlformats.org/officeDocument/2006/relationships" id="258" r:id="Rd41a0c127ef74a05"/>
    <p:sldId xmlns:r="http://schemas.openxmlformats.org/officeDocument/2006/relationships" id="259" r:id="Rdd8980caf8a8437c"/>
    <p:sldId xmlns:r="http://schemas.openxmlformats.org/officeDocument/2006/relationships" id="260" r:id="Rdbb9c79b7c014562"/>
    <p:sldId xmlns:r="http://schemas.openxmlformats.org/officeDocument/2006/relationships" id="261" r:id="Rbed63812b7494637"/>
    <p:sldId xmlns:r="http://schemas.openxmlformats.org/officeDocument/2006/relationships" id="262" r:id="R3ec5d00c872846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cb099476a46c1" /><Relationship Type="http://schemas.openxmlformats.org/officeDocument/2006/relationships/slide" Target="/ppt/slides/slide1.xml" Id="R8bb71238d787496f" /><Relationship Type="http://schemas.openxmlformats.org/officeDocument/2006/relationships/slide" Target="/ppt/slides/slide2.xml" Id="R7b65da9fb0a9442d" /><Relationship Type="http://schemas.openxmlformats.org/officeDocument/2006/relationships/slide" Target="/ppt/slides/slide3.xml" Id="Rd41a0c127ef74a05" /><Relationship Type="http://schemas.openxmlformats.org/officeDocument/2006/relationships/slide" Target="/ppt/slides/slide4.xml" Id="Rdd8980caf8a8437c" /><Relationship Type="http://schemas.openxmlformats.org/officeDocument/2006/relationships/slide" Target="/ppt/slides/slide5.xml" Id="Rdbb9c79b7c014562" /><Relationship Type="http://schemas.openxmlformats.org/officeDocument/2006/relationships/slide" Target="/ppt/slides/slide6.xml" Id="Rbed63812b7494637" /><Relationship Type="http://schemas.openxmlformats.org/officeDocument/2006/relationships/slide" Target="/ppt/slides/slide7.xml" Id="R3ec5d00c872846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62254a8a7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04f7ee859461a" /><Relationship Type="http://schemas.openxmlformats.org/officeDocument/2006/relationships/theme" Target="/ppt/slideMasters/theme/theme1.xml" Id="Re1eb82472d98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04f7ee85946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defafc97f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fd1eb228e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bfb2106dd48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528f6f944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e603b6b3f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ed8cf19534d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7c8aab107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ULLINVEIEN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ULLINVEIEN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13 143 288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HACHAN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Yttersø Forvaltning AS, Elveveien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16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