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5489f6143d4b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c0a3d3789b4066"/>
  </p:sldMasterIdLst>
  <p:sldIdLst>
    <p:sldId xmlns:r="http://schemas.openxmlformats.org/officeDocument/2006/relationships" id="256" r:id="Ra9880b1734b74129"/>
    <p:sldId xmlns:r="http://schemas.openxmlformats.org/officeDocument/2006/relationships" id="257" r:id="R131a1a1098804c06"/>
    <p:sldId xmlns:r="http://schemas.openxmlformats.org/officeDocument/2006/relationships" id="258" r:id="R9fa0b05e8cbd4803"/>
    <p:sldId xmlns:r="http://schemas.openxmlformats.org/officeDocument/2006/relationships" id="259" r:id="R2dbb2ab44bfc430a"/>
    <p:sldId xmlns:r="http://schemas.openxmlformats.org/officeDocument/2006/relationships" id="260" r:id="Rc07606fd3fc94335"/>
    <p:sldId xmlns:r="http://schemas.openxmlformats.org/officeDocument/2006/relationships" id="261" r:id="R4ccf99db6d9f45b9"/>
    <p:sldId xmlns:r="http://schemas.openxmlformats.org/officeDocument/2006/relationships" id="262" r:id="R566004c6097642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c0a3d3789b4066" /><Relationship Type="http://schemas.openxmlformats.org/officeDocument/2006/relationships/slide" Target="/ppt/slides/slide1.xml" Id="Ra9880b1734b74129" /><Relationship Type="http://schemas.openxmlformats.org/officeDocument/2006/relationships/slide" Target="/ppt/slides/slide2.xml" Id="R131a1a1098804c06" /><Relationship Type="http://schemas.openxmlformats.org/officeDocument/2006/relationships/slide" Target="/ppt/slides/slide3.xml" Id="R9fa0b05e8cbd4803" /><Relationship Type="http://schemas.openxmlformats.org/officeDocument/2006/relationships/slide" Target="/ppt/slides/slide4.xml" Id="R2dbb2ab44bfc430a" /><Relationship Type="http://schemas.openxmlformats.org/officeDocument/2006/relationships/slide" Target="/ppt/slides/slide5.xml" Id="Rc07606fd3fc94335" /><Relationship Type="http://schemas.openxmlformats.org/officeDocument/2006/relationships/slide" Target="/ppt/slides/slide6.xml" Id="R4ccf99db6d9f45b9" /><Relationship Type="http://schemas.openxmlformats.org/officeDocument/2006/relationships/slide" Target="/ppt/slides/slide7.xml" Id="R566004c6097642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2fe77afef646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c095086794e90" /><Relationship Type="http://schemas.openxmlformats.org/officeDocument/2006/relationships/theme" Target="/ppt/slideMasters/theme/theme1.xml" Id="R44b689324f3246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9c095086794e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618220aca48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9299f67634d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ba008b2bf4b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2df9669764d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2dca429564e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2a293237345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c7605a6d748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GRIDSET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GRIDSET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GRIDSET AS ble etablert [år] og holder til i Innfjorden.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GRIDSET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GRIDSET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GRIDSET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2 576 104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136 971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1 686 864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2 350 548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GRIDSET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GRIDSET INGE JAN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GRIDSET OLE C JØRGENSEN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GRIDSET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Grisetvegen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6315 Innfjorden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22 82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970 984 895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GRIDSET AS</a:t>
            </a:r>
          </a:p>
        </p:txBody>
      </p:sp>
    </p:spTree>
  </p:cSld>
  <p:clrMapOvr>
    <a:masterClrMapping xmlns:a="http://schemas.openxmlformats.org/drawingml/2006/main"/>
  </p:clrMapOvr>
</p:sld>
</file>