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dae5aa09024c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abc12a1fc347bd"/>
  </p:sldMasterIdLst>
  <p:sldIdLst>
    <p:sldId xmlns:r="http://schemas.openxmlformats.org/officeDocument/2006/relationships" id="256" r:id="R9885866110cb43b1"/>
    <p:sldId xmlns:r="http://schemas.openxmlformats.org/officeDocument/2006/relationships" id="257" r:id="Re079c724abc947b1"/>
    <p:sldId xmlns:r="http://schemas.openxmlformats.org/officeDocument/2006/relationships" id="258" r:id="R9851ba7ab5b447d5"/>
    <p:sldId xmlns:r="http://schemas.openxmlformats.org/officeDocument/2006/relationships" id="259" r:id="Rcb887ea7b5d9453e"/>
    <p:sldId xmlns:r="http://schemas.openxmlformats.org/officeDocument/2006/relationships" id="260" r:id="Rbf05a7935f0845ac"/>
    <p:sldId xmlns:r="http://schemas.openxmlformats.org/officeDocument/2006/relationships" id="261" r:id="R3ecbcf030c4c4596"/>
    <p:sldId xmlns:r="http://schemas.openxmlformats.org/officeDocument/2006/relationships" id="262" r:id="Rbbb5d96a0e6142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abc12a1fc347bd" /><Relationship Type="http://schemas.openxmlformats.org/officeDocument/2006/relationships/slide" Target="/ppt/slides/slide1.xml" Id="R9885866110cb43b1" /><Relationship Type="http://schemas.openxmlformats.org/officeDocument/2006/relationships/slide" Target="/ppt/slides/slide2.xml" Id="Re079c724abc947b1" /><Relationship Type="http://schemas.openxmlformats.org/officeDocument/2006/relationships/slide" Target="/ppt/slides/slide3.xml" Id="R9851ba7ab5b447d5" /><Relationship Type="http://schemas.openxmlformats.org/officeDocument/2006/relationships/slide" Target="/ppt/slides/slide4.xml" Id="Rcb887ea7b5d9453e" /><Relationship Type="http://schemas.openxmlformats.org/officeDocument/2006/relationships/slide" Target="/ppt/slides/slide5.xml" Id="Rbf05a7935f0845ac" /><Relationship Type="http://schemas.openxmlformats.org/officeDocument/2006/relationships/slide" Target="/ppt/slides/slide6.xml" Id="R3ecbcf030c4c4596" /><Relationship Type="http://schemas.openxmlformats.org/officeDocument/2006/relationships/slide" Target="/ppt/slides/slide7.xml" Id="Rbbb5d96a0e6142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146dbb212f45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0fffdb2764e57" /><Relationship Type="http://schemas.openxmlformats.org/officeDocument/2006/relationships/theme" Target="/ppt/slideMasters/theme/theme1.xml" Id="R8229ddfd95894e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e0fffdb2764e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c1df83ab94a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f0e10193e4a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ade64d1354c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87c311e8c42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4f1f19c9e46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fe8a52e4148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a8b1226f54a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GRIDSET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GRIDSET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GRIDSET AS ble etablert [år] og holder til i Innfjorden.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GRIDSET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GRIDSET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GRIDSET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2 576 104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136 971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142 213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1 686 864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2 350 548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GRIDSET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JAN GRIDSET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CHRISTIAN JØRGENSEN GRIDSET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GRIDSET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Grisetvegen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6315 Innfjorden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22 82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970 984 895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GRIDSET AS</a:t>
            </a:r>
          </a:p>
        </p:txBody>
      </p:sp>
    </p:spTree>
  </p:cSld>
  <p:clrMapOvr>
    <a:masterClrMapping xmlns:a="http://schemas.openxmlformats.org/drawingml/2006/main"/>
  </p:clrMapOvr>
</p:sld>
</file>