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934737a72541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6b9f6761c04206"/>
  </p:sldMasterIdLst>
  <p:sldIdLst>
    <p:sldId xmlns:r="http://schemas.openxmlformats.org/officeDocument/2006/relationships" id="256" r:id="R1f77a6431041423a"/>
    <p:sldId xmlns:r="http://schemas.openxmlformats.org/officeDocument/2006/relationships" id="257" r:id="R593df1dda98746cf"/>
    <p:sldId xmlns:r="http://schemas.openxmlformats.org/officeDocument/2006/relationships" id="258" r:id="Rd3f18414ec7140a2"/>
    <p:sldId xmlns:r="http://schemas.openxmlformats.org/officeDocument/2006/relationships" id="259" r:id="Rdad6388ed1554f4a"/>
    <p:sldId xmlns:r="http://schemas.openxmlformats.org/officeDocument/2006/relationships" id="260" r:id="Ra8719a052cda4436"/>
    <p:sldId xmlns:r="http://schemas.openxmlformats.org/officeDocument/2006/relationships" id="261" r:id="R2890e251e1ca403f"/>
    <p:sldId xmlns:r="http://schemas.openxmlformats.org/officeDocument/2006/relationships" id="262" r:id="R447308e7bec44f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6b9f6761c04206" /><Relationship Type="http://schemas.openxmlformats.org/officeDocument/2006/relationships/slide" Target="/ppt/slides/slide1.xml" Id="R1f77a6431041423a" /><Relationship Type="http://schemas.openxmlformats.org/officeDocument/2006/relationships/slide" Target="/ppt/slides/slide2.xml" Id="R593df1dda98746cf" /><Relationship Type="http://schemas.openxmlformats.org/officeDocument/2006/relationships/slide" Target="/ppt/slides/slide3.xml" Id="Rd3f18414ec7140a2" /><Relationship Type="http://schemas.openxmlformats.org/officeDocument/2006/relationships/slide" Target="/ppt/slides/slide4.xml" Id="Rdad6388ed1554f4a" /><Relationship Type="http://schemas.openxmlformats.org/officeDocument/2006/relationships/slide" Target="/ppt/slides/slide5.xml" Id="Ra8719a052cda4436" /><Relationship Type="http://schemas.openxmlformats.org/officeDocument/2006/relationships/slide" Target="/ppt/slides/slide6.xml" Id="R2890e251e1ca403f" /><Relationship Type="http://schemas.openxmlformats.org/officeDocument/2006/relationships/slide" Target="/ppt/slides/slide7.xml" Id="R447308e7bec44f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b08c8e8b7943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2ec54431af4768" /><Relationship Type="http://schemas.openxmlformats.org/officeDocument/2006/relationships/theme" Target="/ppt/slideMasters/theme/theme1.xml" Id="Rd14295d3dabe4b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2ec54431af47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a522c39f84e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a7ac811ae84f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657dfa2a9340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88aa2c093040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43d8e6fb3f48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d92e35313f4a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2e891be54d40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STOKKE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2 569 707 000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186 934 000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123 261 000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765 936 000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3 580 512 000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NXMH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Parkgata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6003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24 49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www.stokke.com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970 983 325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STOKKE AS</a:t>
            </a:r>
          </a:p>
        </p:txBody>
      </p:sp>
    </p:spTree>
  </p:cSld>
  <p:clrMapOvr>
    <a:masterClrMapping xmlns:a="http://schemas.openxmlformats.org/drawingml/2006/main"/>
  </p:clrMapOvr>
</p:sld>
</file>